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" userDrawn="1">
          <p15:clr>
            <a:srgbClr val="A4A3A4"/>
          </p15:clr>
        </p15:guide>
        <p15:guide id="2" pos="181" userDrawn="1">
          <p15:clr>
            <a:srgbClr val="A4A3A4"/>
          </p15:clr>
        </p15:guide>
        <p15:guide id="3" pos="4581" userDrawn="1">
          <p15:clr>
            <a:srgbClr val="A4A3A4"/>
          </p15:clr>
        </p15:guide>
        <p15:guide id="4" orient="horz" pos="6350" userDrawn="1">
          <p15:clr>
            <a:srgbClr val="A4A3A4"/>
          </p15:clr>
        </p15:guide>
        <p15:guide id="5" orient="horz" pos="7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3D89"/>
    <a:srgbClr val="05A198"/>
    <a:srgbClr val="ACB1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DEEC09-918F-4D31-952A-2C9ACA0D04F0}" v="18" dt="2023-12-01T12:17:23.9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2012" y="-24"/>
      </p:cViewPr>
      <p:guideLst>
        <p:guide orient="horz" pos="136"/>
        <p:guide pos="181"/>
        <p:guide pos="4581"/>
        <p:guide orient="horz" pos="6350"/>
        <p:guide orient="horz" pos="7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rgei Shishmakov" userId="900909743392a695" providerId="LiveId" clId="{C4DEEC09-918F-4D31-952A-2C9ACA0D04F0}"/>
    <pc:docChg chg="undo custSel delSld modSld">
      <pc:chgData name="Sergei Shishmakov" userId="900909743392a695" providerId="LiveId" clId="{C4DEEC09-918F-4D31-952A-2C9ACA0D04F0}" dt="2023-12-01T12:20:23.162" v="1121" actId="20577"/>
      <pc:docMkLst>
        <pc:docMk/>
      </pc:docMkLst>
      <pc:sldChg chg="addSp delSp modSp mod">
        <pc:chgData name="Sergei Shishmakov" userId="900909743392a695" providerId="LiveId" clId="{C4DEEC09-918F-4D31-952A-2C9ACA0D04F0}" dt="2023-12-01T12:20:23.162" v="1121" actId="20577"/>
        <pc:sldMkLst>
          <pc:docMk/>
          <pc:sldMk cId="1928686951" sldId="256"/>
        </pc:sldMkLst>
        <pc:spChg chg="add mod">
          <ac:chgData name="Sergei Shishmakov" userId="900909743392a695" providerId="LiveId" clId="{C4DEEC09-918F-4D31-952A-2C9ACA0D04F0}" dt="2023-12-01T12:19:03.942" v="1096" actId="1076"/>
          <ac:spMkLst>
            <pc:docMk/>
            <pc:sldMk cId="1928686951" sldId="256"/>
            <ac:spMk id="3" creationId="{38B9F8CD-5FE7-0054-A31C-FAC85FC7E473}"/>
          </ac:spMkLst>
        </pc:spChg>
        <pc:spChg chg="add mod">
          <ac:chgData name="Sergei Shishmakov" userId="900909743392a695" providerId="LiveId" clId="{C4DEEC09-918F-4D31-952A-2C9ACA0D04F0}" dt="2023-12-01T12:19:10.459" v="1098" actId="1076"/>
          <ac:spMkLst>
            <pc:docMk/>
            <pc:sldMk cId="1928686951" sldId="256"/>
            <ac:spMk id="4" creationId="{8E4DADB2-5E8B-217F-6A9B-CA26F49BC4FA}"/>
          </ac:spMkLst>
        </pc:spChg>
        <pc:spChg chg="mod">
          <ac:chgData name="Sergei Shishmakov" userId="900909743392a695" providerId="LiveId" clId="{C4DEEC09-918F-4D31-952A-2C9ACA0D04F0}" dt="2023-12-01T12:19:07.279" v="1097" actId="1076"/>
          <ac:spMkLst>
            <pc:docMk/>
            <pc:sldMk cId="1928686951" sldId="256"/>
            <ac:spMk id="9" creationId="{0EC00F3A-D91B-4FB2-8428-1F7C2AA3A180}"/>
          </ac:spMkLst>
        </pc:spChg>
        <pc:spChg chg="mod">
          <ac:chgData name="Sergei Shishmakov" userId="900909743392a695" providerId="LiveId" clId="{C4DEEC09-918F-4D31-952A-2C9ACA0D04F0}" dt="2023-12-01T12:17:42.383" v="1078" actId="1076"/>
          <ac:spMkLst>
            <pc:docMk/>
            <pc:sldMk cId="1928686951" sldId="256"/>
            <ac:spMk id="11" creationId="{92761F0D-655F-479B-9AE0-611F1F39FB09}"/>
          </ac:spMkLst>
        </pc:spChg>
        <pc:graphicFrameChg chg="mod modGraphic">
          <ac:chgData name="Sergei Shishmakov" userId="900909743392a695" providerId="LiveId" clId="{C4DEEC09-918F-4D31-952A-2C9ACA0D04F0}" dt="2023-12-01T12:19:55.309" v="1118" actId="14100"/>
          <ac:graphicFrameMkLst>
            <pc:docMk/>
            <pc:sldMk cId="1928686951" sldId="256"/>
            <ac:graphicFrameMk id="2" creationId="{80DD958F-C15E-E196-ADC6-177F4DD87DB7}"/>
          </ac:graphicFrameMkLst>
        </pc:graphicFrameChg>
        <pc:graphicFrameChg chg="mod modGraphic">
          <ac:chgData name="Sergei Shishmakov" userId="900909743392a695" providerId="LiveId" clId="{C4DEEC09-918F-4D31-952A-2C9ACA0D04F0}" dt="2023-12-01T12:20:01.671" v="1120" actId="1076"/>
          <ac:graphicFrameMkLst>
            <pc:docMk/>
            <pc:sldMk cId="1928686951" sldId="256"/>
            <ac:graphicFrameMk id="10" creationId="{653B53D3-0814-B3B2-B439-745A7B0054D5}"/>
          </ac:graphicFrameMkLst>
        </pc:graphicFrameChg>
        <pc:graphicFrameChg chg="add mod modGraphic">
          <ac:chgData name="Sergei Shishmakov" userId="900909743392a695" providerId="LiveId" clId="{C4DEEC09-918F-4D31-952A-2C9ACA0D04F0}" dt="2023-12-01T12:20:23.162" v="1121" actId="20577"/>
          <ac:graphicFrameMkLst>
            <pc:docMk/>
            <pc:sldMk cId="1928686951" sldId="256"/>
            <ac:graphicFrameMk id="12" creationId="{E482F981-D9FC-D49F-3D0A-3A4C6CFC799D}"/>
          </ac:graphicFrameMkLst>
        </pc:graphicFrameChg>
        <pc:graphicFrameChg chg="del">
          <ac:chgData name="Sergei Shishmakov" userId="900909743392a695" providerId="LiveId" clId="{C4DEEC09-918F-4D31-952A-2C9ACA0D04F0}" dt="2023-12-01T12:17:03.397" v="1071" actId="478"/>
          <ac:graphicFrameMkLst>
            <pc:docMk/>
            <pc:sldMk cId="1928686951" sldId="256"/>
            <ac:graphicFrameMk id="13" creationId="{697FA7A3-1BBE-5312-CFD6-5BB7A0320BC9}"/>
          </ac:graphicFrameMkLst>
        </pc:graphicFrameChg>
        <pc:graphicFrameChg chg="add mod modGraphic">
          <ac:chgData name="Sergei Shishmakov" userId="900909743392a695" providerId="LiveId" clId="{C4DEEC09-918F-4D31-952A-2C9ACA0D04F0}" dt="2023-12-01T12:18:35.523" v="1092" actId="255"/>
          <ac:graphicFrameMkLst>
            <pc:docMk/>
            <pc:sldMk cId="1928686951" sldId="256"/>
            <ac:graphicFrameMk id="14" creationId="{011D14A7-1628-B0C6-9241-3DD0E67198A7}"/>
          </ac:graphicFrameMkLst>
        </pc:graphicFrameChg>
      </pc:sldChg>
      <pc:sldChg chg="addSp delSp modSp del mod">
        <pc:chgData name="Sergei Shishmakov" userId="900909743392a695" providerId="LiveId" clId="{C4DEEC09-918F-4D31-952A-2C9ACA0D04F0}" dt="2023-12-01T12:17:28.457" v="1075" actId="2696"/>
        <pc:sldMkLst>
          <pc:docMk/>
          <pc:sldMk cId="1831381919" sldId="257"/>
        </pc:sldMkLst>
        <pc:spChg chg="del">
          <ac:chgData name="Sergei Shishmakov" userId="900909743392a695" providerId="LiveId" clId="{C4DEEC09-918F-4D31-952A-2C9ACA0D04F0}" dt="2023-12-01T12:08:17.258" v="563" actId="478"/>
          <ac:spMkLst>
            <pc:docMk/>
            <pc:sldMk cId="1831381919" sldId="257"/>
            <ac:spMk id="2" creationId="{0D4274F9-7543-EB25-965B-E326CB3E37B5}"/>
          </ac:spMkLst>
        </pc:spChg>
        <pc:graphicFrameChg chg="del mod modGraphic">
          <ac:chgData name="Sergei Shishmakov" userId="900909743392a695" providerId="LiveId" clId="{C4DEEC09-918F-4D31-952A-2C9ACA0D04F0}" dt="2023-12-01T12:17:22.055" v="1073" actId="21"/>
          <ac:graphicFrameMkLst>
            <pc:docMk/>
            <pc:sldMk cId="1831381919" sldId="257"/>
            <ac:graphicFrameMk id="4" creationId="{DBFD4FB6-0EE0-5BBF-11C8-33E1FB1333C0}"/>
          </ac:graphicFrameMkLst>
        </pc:graphicFrameChg>
        <pc:graphicFrameChg chg="add del modGraphic">
          <ac:chgData name="Sergei Shishmakov" userId="900909743392a695" providerId="LiveId" clId="{C4DEEC09-918F-4D31-952A-2C9ACA0D04F0}" dt="2023-12-01T12:08:24.433" v="565" actId="27309"/>
          <ac:graphicFrameMkLst>
            <pc:docMk/>
            <pc:sldMk cId="1831381919" sldId="257"/>
            <ac:graphicFrameMk id="9" creationId="{EEF4261B-7ED7-A119-2547-3D6EFA3E69C0}"/>
          </ac:graphicFrameMkLst>
        </pc:graphicFrameChg>
        <pc:graphicFrameChg chg="del mod modGraphic">
          <ac:chgData name="Sergei Shishmakov" userId="900909743392a695" providerId="LiveId" clId="{C4DEEC09-918F-4D31-952A-2C9ACA0D04F0}" dt="2023-12-01T12:17:22.055" v="1073" actId="21"/>
          <ac:graphicFrameMkLst>
            <pc:docMk/>
            <pc:sldMk cId="1831381919" sldId="257"/>
            <ac:graphicFrameMk id="12" creationId="{9387DE52-0AF1-47E1-A759-9B0AFE45CF96}"/>
          </ac:graphicFrameMkLst>
        </pc:graphicFrameChg>
      </pc:sldChg>
    </pc:docChg>
  </pc:docChgLst>
  <pc:docChgLst>
    <pc:chgData name="Sergei Shishmakov" userId="900909743392a695" providerId="LiveId" clId="{5EF9DEE5-05F9-4A47-8FFA-EC2A7FE4B98A}"/>
    <pc:docChg chg="modSld">
      <pc:chgData name="Sergei Shishmakov" userId="900909743392a695" providerId="LiveId" clId="{5EF9DEE5-05F9-4A47-8FFA-EC2A7FE4B98A}" dt="2023-12-01T11:31:35.383" v="28" actId="20577"/>
      <pc:docMkLst>
        <pc:docMk/>
      </pc:docMkLst>
      <pc:sldChg chg="modSp mod">
        <pc:chgData name="Sergei Shishmakov" userId="900909743392a695" providerId="LiveId" clId="{5EF9DEE5-05F9-4A47-8FFA-EC2A7FE4B98A}" dt="2023-12-01T11:31:35.383" v="28" actId="20577"/>
        <pc:sldMkLst>
          <pc:docMk/>
          <pc:sldMk cId="1831381919" sldId="257"/>
        </pc:sldMkLst>
        <pc:graphicFrameChg chg="modGraphic">
          <ac:chgData name="Sergei Shishmakov" userId="900909743392a695" providerId="LiveId" clId="{5EF9DEE5-05F9-4A47-8FFA-EC2A7FE4B98A}" dt="2023-12-01T11:31:35.383" v="28" actId="20577"/>
          <ac:graphicFrameMkLst>
            <pc:docMk/>
            <pc:sldMk cId="1831381919" sldId="257"/>
            <ac:graphicFrameMk id="12" creationId="{9387DE52-0AF1-47E1-A759-9B0AFE45CF96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910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30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91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622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244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431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582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533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48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64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84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414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8">
            <a:extLst>
              <a:ext uri="{FF2B5EF4-FFF2-40B4-BE49-F238E27FC236}">
                <a16:creationId xmlns:a16="http://schemas.microsoft.com/office/drawing/2014/main" id="{90561079-183F-46D9-9537-750EBC1ECDD2}"/>
              </a:ext>
            </a:extLst>
          </p:cNvPr>
          <p:cNvSpPr/>
          <p:nvPr/>
        </p:nvSpPr>
        <p:spPr>
          <a:xfrm>
            <a:off x="4942099" y="-1103941"/>
            <a:ext cx="4998313" cy="2207881"/>
          </a:xfrm>
          <a:prstGeom prst="roundRect">
            <a:avLst>
              <a:gd name="adj" fmla="val 50000"/>
            </a:avLst>
          </a:prstGeom>
          <a:gradFill>
            <a:gsLst>
              <a:gs pos="68000">
                <a:srgbClr val="00A098"/>
              </a:gs>
              <a:gs pos="20000">
                <a:srgbClr val="2E3D8A"/>
              </a:gs>
            </a:gsLst>
            <a:lin ang="2400000" scaled="0"/>
          </a:gradFill>
          <a:ln>
            <a:noFill/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BD4EFFD6-230C-4B79-92C1-D25784A0EEA6}"/>
              </a:ext>
            </a:extLst>
          </p:cNvPr>
          <p:cNvGrpSpPr/>
          <p:nvPr userDrawn="1"/>
        </p:nvGrpSpPr>
        <p:grpSpPr>
          <a:xfrm>
            <a:off x="5452680" y="231881"/>
            <a:ext cx="1819658" cy="617848"/>
            <a:chOff x="290294" y="231881"/>
            <a:chExt cx="1819658" cy="617848"/>
          </a:xfrm>
        </p:grpSpPr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B11B737-748F-450A-B09E-04173463EC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65898" y="231881"/>
              <a:ext cx="944054" cy="617848"/>
            </a:xfrm>
            <a:prstGeom prst="rect">
              <a:avLst/>
            </a:prstGeom>
          </p:spPr>
        </p:pic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CE443473-FB11-4279-88F8-16E1567B95C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90294" y="231881"/>
              <a:ext cx="644711" cy="617848"/>
            </a:xfrm>
            <a:prstGeom prst="rect">
              <a:avLst/>
            </a:prstGeom>
          </p:spPr>
        </p:pic>
      </p:grp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0EC00F3A-D91B-4FB2-8428-1F7C2AA3A180}"/>
              </a:ext>
            </a:extLst>
          </p:cNvPr>
          <p:cNvSpPr txBox="1">
            <a:spLocks/>
          </p:cNvSpPr>
          <p:nvPr/>
        </p:nvSpPr>
        <p:spPr>
          <a:xfrm>
            <a:off x="188274" y="231020"/>
            <a:ext cx="4753822" cy="92659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</a:pPr>
            <a:r>
              <a:rPr lang="ru-RU" sz="1300" kern="100" dirty="0">
                <a:solidFill>
                  <a:srgbClr val="2D3D89"/>
                </a:solidFill>
                <a:effectLst/>
                <a:latin typeface="Akrobat Black" panose="00000A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1300" kern="100" dirty="0">
                <a:solidFill>
                  <a:srgbClr val="2D3D89"/>
                </a:solidFill>
                <a:latin typeface="Akrobat Black" panose="00000A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Методология формирования оценочных материалов для проведения аттестации по образовательным программам среднего профессионального образования»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61F0D-655F-479B-9AE0-611F1F39FB09}"/>
              </a:ext>
            </a:extLst>
          </p:cNvPr>
          <p:cNvSpPr txBox="1"/>
          <p:nvPr/>
        </p:nvSpPr>
        <p:spPr>
          <a:xfrm>
            <a:off x="191235" y="1272193"/>
            <a:ext cx="7081103" cy="1848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9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ru-RU" sz="16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Дата проведения:</a:t>
            </a:r>
            <a:r>
              <a:rPr lang="ru-RU" sz="1600" kern="100" dirty="0">
                <a:solidFill>
                  <a:srgbClr val="2E3D8A"/>
                </a:solidFill>
                <a:effectLst/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27 ноября 2023 г.</a:t>
            </a:r>
            <a:endParaRPr lang="ru-RU" sz="16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9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ru-RU" sz="16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Время проведения:</a:t>
            </a:r>
            <a:r>
              <a:rPr lang="ru-RU" sz="1600" kern="100" dirty="0">
                <a:solidFill>
                  <a:srgbClr val="2E3D8A"/>
                </a:solidFill>
                <a:effectLst/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kern="100" dirty="0">
                <a:solidFill>
                  <a:srgbClr val="2E3D8A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12:30 – 14:00</a:t>
            </a:r>
            <a:endParaRPr lang="ru-RU" sz="16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9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ru-RU" sz="16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Место проведения:</a:t>
            </a:r>
            <a:r>
              <a:rPr lang="ru-RU" sz="1600" kern="100" dirty="0">
                <a:solidFill>
                  <a:srgbClr val="2E3D8A"/>
                </a:solidFill>
                <a:effectLst/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2D3D89"/>
                </a:solidFill>
                <a:effectLst/>
                <a:latin typeface="Akrobat" panose="00000600000000000000" pitchFamily="50" charset="0"/>
                <a:ea typeface="Calibri" panose="020F0502020204030204" pitchFamily="34" charset="0"/>
              </a:rPr>
              <a:t>Санкт-Петербург, КВЦ «</a:t>
            </a:r>
            <a:r>
              <a:rPr lang="ru-RU" sz="1600" dirty="0" err="1">
                <a:solidFill>
                  <a:srgbClr val="2D3D89"/>
                </a:solidFill>
                <a:effectLst/>
                <a:latin typeface="Akrobat" panose="00000600000000000000" pitchFamily="50" charset="0"/>
                <a:ea typeface="Calibri" panose="020F0502020204030204" pitchFamily="34" charset="0"/>
              </a:rPr>
              <a:t>Экспофорум</a:t>
            </a:r>
            <a:r>
              <a:rPr lang="ru-RU" sz="1600" dirty="0">
                <a:solidFill>
                  <a:srgbClr val="2D3D89"/>
                </a:solidFill>
                <a:effectLst/>
                <a:latin typeface="Akrobat" panose="00000600000000000000" pitchFamily="50" charset="0"/>
                <a:ea typeface="Calibri" panose="020F0502020204030204" pitchFamily="34" charset="0"/>
              </a:rPr>
              <a:t>», площадка </a:t>
            </a:r>
            <a:r>
              <a:rPr lang="en-US" sz="1600" dirty="0">
                <a:solidFill>
                  <a:srgbClr val="2D3D89"/>
                </a:solidFill>
                <a:latin typeface="Akrobat" panose="00000600000000000000" pitchFamily="50" charset="0"/>
                <a:ea typeface="Calibri" panose="020F0502020204030204" pitchFamily="34" charset="0"/>
              </a:rPr>
              <a:t>G22</a:t>
            </a:r>
            <a:endParaRPr lang="en-GB" sz="1600" kern="100" dirty="0">
              <a:solidFill>
                <a:srgbClr val="2D3D89"/>
              </a:solidFill>
              <a:effectLst/>
              <a:latin typeface="Akrobat" panose="000006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9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ru-RU" sz="16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Количество участников:</a:t>
            </a:r>
            <a:r>
              <a:rPr lang="ru-RU" sz="1600" kern="100" dirty="0">
                <a:solidFill>
                  <a:srgbClr val="2E3D8A"/>
                </a:solidFill>
                <a:effectLst/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более 70 человек</a:t>
            </a:r>
            <a:endParaRPr lang="en-GB" sz="1600" kern="100" dirty="0">
              <a:solidFill>
                <a:srgbClr val="2E3D8A"/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9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ru-RU" sz="1600" b="1" kern="100" dirty="0">
                <a:solidFill>
                  <a:srgbClr val="2D3D89"/>
                </a:solidFill>
                <a:effectLst/>
                <a:latin typeface="Akrobat ExtraBold" panose="000009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Целевая аудитория:</a:t>
            </a:r>
            <a:r>
              <a:rPr lang="ru-RU" sz="1600" kern="100" dirty="0">
                <a:solidFill>
                  <a:srgbClr val="2D3D89"/>
                </a:solidFill>
                <a:effectLst/>
                <a:latin typeface="Akrobat ExtraBold" panose="000009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2D3D89"/>
                </a:solidFill>
                <a:effectLst/>
                <a:latin typeface="Akrobat" panose="00000600000000000000" pitchFamily="50" charset="0"/>
                <a:ea typeface="Calibri" panose="020F0502020204030204" pitchFamily="34" charset="0"/>
              </a:rPr>
              <a:t>представители федеральных и региональных учебно-методических объединений в системе среднего профессионального образования, образовательных организаций, организаций-работодателей</a:t>
            </a:r>
            <a:endParaRPr lang="ru-RU" sz="1600" kern="100" dirty="0">
              <a:solidFill>
                <a:srgbClr val="2D3D89"/>
              </a:solidFill>
              <a:effectLst/>
              <a:latin typeface="Akrobat" panose="000006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0DD958F-C15E-E196-ADC6-177F4DD87D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302175"/>
              </p:ext>
            </p:extLst>
          </p:nvPr>
        </p:nvGraphicFramePr>
        <p:xfrm>
          <a:off x="188277" y="3087737"/>
          <a:ext cx="7170088" cy="2582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093">
                  <a:extLst>
                    <a:ext uri="{9D8B030D-6E8A-4147-A177-3AD203B41FA5}">
                      <a16:colId xmlns:a16="http://schemas.microsoft.com/office/drawing/2014/main" val="2898437959"/>
                    </a:ext>
                  </a:extLst>
                </a:gridCol>
                <a:gridCol w="1862158">
                  <a:extLst>
                    <a:ext uri="{9D8B030D-6E8A-4147-A177-3AD203B41FA5}">
                      <a16:colId xmlns:a16="http://schemas.microsoft.com/office/drawing/2014/main" val="937476362"/>
                    </a:ext>
                  </a:extLst>
                </a:gridCol>
                <a:gridCol w="4836837">
                  <a:extLst>
                    <a:ext uri="{9D8B030D-6E8A-4147-A177-3AD203B41FA5}">
                      <a16:colId xmlns:a16="http://schemas.microsoft.com/office/drawing/2014/main" val="4082199207"/>
                    </a:ext>
                  </a:extLst>
                </a:gridCol>
              </a:tblGrid>
              <a:tr h="2342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>
                          <a:solidFill>
                            <a:schemeClr val="bg1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1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>
                          <a:solidFill>
                            <a:schemeClr val="bg1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ФИО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1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>
                          <a:solidFill>
                            <a:schemeClr val="bg1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Должность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1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178182"/>
                  </a:ext>
                </a:extLst>
              </a:tr>
              <a:tr h="21669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>
                          <a:solidFill>
                            <a:srgbClr val="2D3D89"/>
                          </a:solidFill>
                          <a:latin typeface="Akrobat ExtraBold" panose="00000900000000000000" pitchFamily="50" charset="0"/>
                          <a:ea typeface="+mn-ea"/>
                          <a:cs typeface="+mn-cs"/>
                        </a:rPr>
                        <a:t>Модератор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4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b="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Уфимцев Данил Александрович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Начальник Департамента обеспечения и развития системы оценки качества профессионального образования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69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>
                          <a:solidFill>
                            <a:srgbClr val="2D3D89"/>
                          </a:solidFill>
                          <a:latin typeface="Akrobat ExtraBold" panose="00000900000000000000" pitchFamily="50" charset="0"/>
                          <a:ea typeface="+mn-ea"/>
                          <a:cs typeface="+mn-cs"/>
                        </a:rPr>
                        <a:t>Спикеры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4963503"/>
                  </a:ext>
                </a:extLst>
              </a:tr>
              <a:tr h="4574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b="0" kern="1200" dirty="0" err="1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Зиминова</a:t>
                      </a:r>
                      <a:r>
                        <a:rPr kumimoji="0" lang="ru-RU" sz="1600" b="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 Татьяна Игоревна</a:t>
                      </a:r>
                      <a:endParaRPr lang="ru-RU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u="none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Заместитель начальника Центра методического сопровождения и обеспечения оценочными материалами </a:t>
                      </a: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ФГБОУ ДПО ИРПО</a:t>
                      </a:r>
                      <a:endParaRPr lang="ru-RU" sz="14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159481"/>
                  </a:ext>
                </a:extLst>
              </a:tr>
              <a:tr h="4778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3.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b="0" kern="1200" dirty="0" err="1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Микерова</a:t>
                      </a:r>
                      <a:r>
                        <a:rPr kumimoji="0" lang="ru-RU" sz="1600" b="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 Виктория Николаевна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Старший методист ГБПОУ города Москвы «Колледж связи №54» имени </a:t>
                      </a:r>
                      <a:r>
                        <a:rPr lang="ru-RU" sz="1400" kern="1200" dirty="0" err="1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П.М.Вострухина</a:t>
                      </a: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, секретарь ФУМО по УГПС 11.00.00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054184"/>
                  </a:ext>
                </a:extLst>
              </a:tr>
            </a:tbl>
          </a:graphicData>
        </a:graphic>
      </p:graphicFrame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653B53D3-0814-B3B2-B439-745A7B0054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428499"/>
              </p:ext>
            </p:extLst>
          </p:nvPr>
        </p:nvGraphicFramePr>
        <p:xfrm>
          <a:off x="193797" y="5767475"/>
          <a:ext cx="7172079" cy="879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72079">
                  <a:extLst>
                    <a:ext uri="{9D8B030D-6E8A-4147-A177-3AD203B41FA5}">
                      <a16:colId xmlns:a16="http://schemas.microsoft.com/office/drawing/2014/main" val="2898437959"/>
                    </a:ext>
                  </a:extLst>
                </a:gridCol>
              </a:tblGrid>
              <a:tr h="2238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>
                          <a:solidFill>
                            <a:schemeClr val="bg1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Цель мероприятия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1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178182"/>
                  </a:ext>
                </a:extLst>
              </a:tr>
              <a:tr h="59252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Определение возможностей совместной деятельности ФГБОУ ДПО ИРПО и федеральных учебно-методических объединений в части разработки оценочных материалов демонстрационного экзамена</a:t>
                      </a:r>
                      <a:endParaRPr kumimoji="0" lang="ru-RU" sz="1400" b="1" kern="1200" dirty="0">
                        <a:solidFill>
                          <a:srgbClr val="2D3D89"/>
                        </a:solidFill>
                        <a:latin typeface="Akrobat SemiBold" panose="000007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963503"/>
                  </a:ext>
                </a:extLst>
              </a:tr>
            </a:tbl>
          </a:graphicData>
        </a:graphic>
      </p:graphicFrame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38B9F8CD-5FE7-0054-A31C-FAC85FC7E473}"/>
              </a:ext>
            </a:extLst>
          </p:cNvPr>
          <p:cNvSpPr txBox="1">
            <a:spLocks/>
          </p:cNvSpPr>
          <p:nvPr/>
        </p:nvSpPr>
        <p:spPr>
          <a:xfrm>
            <a:off x="188274" y="-8502"/>
            <a:ext cx="4753822" cy="39979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800" kern="100" dirty="0">
                <a:solidFill>
                  <a:srgbClr val="2D3D89"/>
                </a:solidFill>
                <a:latin typeface="Akrobat ExtraBold" panose="000009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МЕРОПРИЯТИЯ</a:t>
            </a:r>
            <a:endParaRPr lang="ru-RU" sz="1800" kern="100" dirty="0">
              <a:solidFill>
                <a:srgbClr val="2D3D89"/>
              </a:solidFill>
              <a:effectLst/>
              <a:latin typeface="Akrobat ExtraBold" panose="000009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4DADB2-5E8B-217F-6A9B-CA26F49BC4FA}"/>
              </a:ext>
            </a:extLst>
          </p:cNvPr>
          <p:cNvSpPr txBox="1"/>
          <p:nvPr/>
        </p:nvSpPr>
        <p:spPr>
          <a:xfrm>
            <a:off x="188271" y="836845"/>
            <a:ext cx="44950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Aft>
                <a:spcPts val="400"/>
              </a:spcAft>
            </a:pPr>
            <a:r>
              <a:rPr lang="ru-RU" sz="1000" kern="100" dirty="0">
                <a:solidFill>
                  <a:srgbClr val="2D3D89"/>
                </a:solidFill>
                <a:effectLst/>
                <a:latin typeface="Akrobat" panose="000006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в рамках </a:t>
            </a:r>
            <a:r>
              <a:rPr lang="en-GB" sz="1000" kern="100" dirty="0">
                <a:solidFill>
                  <a:srgbClr val="2D3D89"/>
                </a:solidFill>
                <a:effectLst/>
                <a:latin typeface="Akrobat" panose="000006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VIII</a:t>
            </a:r>
            <a:r>
              <a:rPr lang="ru-RU" sz="1000" kern="100" dirty="0">
                <a:solidFill>
                  <a:srgbClr val="2D3D89"/>
                </a:solidFill>
                <a:effectLst/>
                <a:latin typeface="Akrobat" panose="000006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Всероссийского форума федеральных учебно-методических объединений в системе среднего профессионального образования</a:t>
            </a:r>
            <a:r>
              <a:rPr lang="en-GB" sz="1000" kern="100" dirty="0">
                <a:solidFill>
                  <a:srgbClr val="2D3D89"/>
                </a:solidFill>
                <a:effectLst/>
                <a:latin typeface="Akrobat" panose="000006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000" kern="100" dirty="0">
              <a:solidFill>
                <a:srgbClr val="2D3D89"/>
              </a:solidFill>
              <a:effectLst/>
              <a:latin typeface="Akrobat" panose="000006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E482F981-D9FC-D49F-3D0A-3A4C6CFC79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189112"/>
              </p:ext>
            </p:extLst>
          </p:nvPr>
        </p:nvGraphicFramePr>
        <p:xfrm>
          <a:off x="188274" y="6777982"/>
          <a:ext cx="7170088" cy="2292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398">
                  <a:extLst>
                    <a:ext uri="{9D8B030D-6E8A-4147-A177-3AD203B41FA5}">
                      <a16:colId xmlns:a16="http://schemas.microsoft.com/office/drawing/2014/main" val="2898437959"/>
                    </a:ext>
                  </a:extLst>
                </a:gridCol>
                <a:gridCol w="6652690">
                  <a:extLst>
                    <a:ext uri="{9D8B030D-6E8A-4147-A177-3AD203B41FA5}">
                      <a16:colId xmlns:a16="http://schemas.microsoft.com/office/drawing/2014/main" val="1299838549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bg1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Программа мероприятия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19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kern="1200" dirty="0">
                        <a:solidFill>
                          <a:schemeClr val="bg1"/>
                        </a:solidFill>
                        <a:latin typeface="Akrobat Bold" panose="00000800000000000000" pitchFamily="50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1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1781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kern="100" dirty="0">
                          <a:solidFill>
                            <a:srgbClr val="2D3D89"/>
                          </a:solidFill>
                          <a:effectLst/>
                          <a:latin typeface="Akrobat Black" panose="00000A00000000000000" pitchFamily="50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Результаты реализации новой концепции разработки оценочных материалов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938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Взаимодействие ФГБОУ ДПО ИРПО и федеральных учебно-методических объединений в системе среднего профессионального образования по вопросу разработки оценочных материалов, в том числе перспективные направления взаимодействия в 2024 году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2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3.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Практический опыт участия федеральных учебно-методических объединений в системе среднего профессионального образования в разработке оценочных материалов, предложение по совершенствованию организации процесса разработки оценочных материалов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963503"/>
                  </a:ext>
                </a:extLst>
              </a:tr>
            </a:tbl>
          </a:graphicData>
        </a:graphic>
      </p:graphicFrame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011D14A7-1628-B0C6-9241-3DD0E67198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040669"/>
              </p:ext>
            </p:extLst>
          </p:nvPr>
        </p:nvGraphicFramePr>
        <p:xfrm>
          <a:off x="188274" y="9167207"/>
          <a:ext cx="7170088" cy="1041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70088">
                  <a:extLst>
                    <a:ext uri="{9D8B030D-6E8A-4147-A177-3AD203B41FA5}">
                      <a16:colId xmlns:a16="http://schemas.microsoft.com/office/drawing/2014/main" val="2898437959"/>
                    </a:ext>
                  </a:extLst>
                </a:gridCol>
              </a:tblGrid>
              <a:tr h="3096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>
                          <a:solidFill>
                            <a:schemeClr val="bg1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Планируемые результаты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1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178182"/>
                  </a:ext>
                </a:extLst>
              </a:tr>
              <a:tr h="678280">
                <a:tc>
                  <a:txBody>
                    <a:bodyPr/>
                    <a:lstStyle/>
                    <a:p>
                      <a:pPr algn="just"/>
                      <a:r>
                        <a:rPr lang="ru-RU" sz="1400" b="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Определение ключевых вопросов для организации дальнейшей совместной деятельности в части разработки оценочных материалов демонстрационного экзамена, в том числе по подготовке альтернативного макета оценочных материалов</a:t>
                      </a:r>
                      <a:endParaRPr lang="ru-RU" sz="1400" kern="1200" dirty="0">
                        <a:solidFill>
                          <a:srgbClr val="2D3D89"/>
                        </a:solidFill>
                        <a:effectLst/>
                        <a:latin typeface="Akrobat SemiBold" panose="000007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93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6869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453</TotalTime>
  <Words>259</Words>
  <Application>Microsoft Office PowerPoint</Application>
  <PresentationFormat>Произвольный</PresentationFormat>
  <Paragraphs>33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1" baseType="lpstr">
      <vt:lpstr>Akrobat</vt:lpstr>
      <vt:lpstr>Akrobat Black</vt:lpstr>
      <vt:lpstr>Akrobat ExtraBold</vt:lpstr>
      <vt:lpstr>Akrobat SemiBold</vt:lpstr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Sergei Shishmakov</cp:lastModifiedBy>
  <cp:revision>22</cp:revision>
  <dcterms:created xsi:type="dcterms:W3CDTF">2023-08-30T12:14:42Z</dcterms:created>
  <dcterms:modified xsi:type="dcterms:W3CDTF">2023-12-01T12:20:27Z</dcterms:modified>
</cp:coreProperties>
</file>