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397" r:id="rId2"/>
  </p:sldIdLst>
  <p:sldSz cx="5143500" cy="5143500"/>
  <p:notesSz cx="6797675" cy="9926638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3D8A"/>
    <a:srgbClr val="00A098"/>
    <a:srgbClr val="05A198"/>
    <a:srgbClr val="DADADA"/>
    <a:srgbClr val="2D3D89"/>
    <a:srgbClr val="0D3470"/>
    <a:srgbClr val="FFFFFF"/>
    <a:srgbClr val="A49484"/>
    <a:srgbClr val="E5CFA1"/>
    <a:srgbClr val="D8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2" autoAdjust="0"/>
    <p:restoredTop sz="77661" autoAdjust="0"/>
  </p:normalViewPr>
  <p:slideViewPr>
    <p:cSldViewPr>
      <p:cViewPr varScale="1">
        <p:scale>
          <a:sx n="113" d="100"/>
          <a:sy n="113" d="100"/>
        </p:scale>
        <p:origin x="1944" y="91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A8ADFD5B-A66C-449C-B6E8-FB716D07777D}" type="datetimeFigureOut">
              <a:pPr/>
              <a:t>04.08.2023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8288" y="744538"/>
            <a:ext cx="372268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CA5D3BF3-D352-46FC-8343-31F56E6730EA}" type="slidenum"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954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" userDrawn="1">
          <p15:clr>
            <a:srgbClr val="FBAE40"/>
          </p15:clr>
        </p15:guide>
        <p15:guide id="2" pos="123" userDrawn="1">
          <p15:clr>
            <a:srgbClr val="FBAE40"/>
          </p15:clr>
        </p15:guide>
        <p15:guide id="3" pos="3117" userDrawn="1">
          <p15:clr>
            <a:srgbClr val="FBAE40"/>
          </p15:clr>
        </p15:guide>
        <p15:guide id="4" orient="horz" pos="30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892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" userDrawn="1">
          <p15:clr>
            <a:srgbClr val="FBAE40"/>
          </p15:clr>
        </p15:guide>
        <p15:guide id="2" pos="123" userDrawn="1">
          <p15:clr>
            <a:srgbClr val="FBAE40"/>
          </p15:clr>
        </p15:guide>
        <p15:guide id="3" pos="3117" userDrawn="1">
          <p15:clr>
            <a:srgbClr val="FBAE40"/>
          </p15:clr>
        </p15:guide>
        <p15:guide id="4" orient="horz" pos="307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44614" y="1352550"/>
            <a:ext cx="4586288" cy="32423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3429000" y="4686300"/>
            <a:ext cx="1500188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pPr/>
              <a:t>04.08.2023</a:t>
            </a:fld>
            <a:endParaRPr kumimoji="0"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42901" y="4686155"/>
            <a:ext cx="3049359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095170"/>
            <a:ext cx="51435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 sz="1800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42900" y="118110"/>
            <a:ext cx="4586288" cy="100584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eaLnBrk="1" latinLnBrk="0" hangingPunct="1"/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rtl="0" eaLnBrk="1" latinLnBrk="0" hangingPunct="1">
        <a:spcBef>
          <a:spcPct val="0"/>
        </a:spcBef>
        <a:buNone/>
        <a:defRPr kumimoji="0" lang="ru-RU" sz="42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lang="ru-RU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lang="ru-RU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lang="ru-RU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B63DFC03-9A55-43C2-8B3F-592AE3FD0AE0}"/>
              </a:ext>
            </a:extLst>
          </p:cNvPr>
          <p:cNvSpPr/>
          <p:nvPr/>
        </p:nvSpPr>
        <p:spPr>
          <a:xfrm>
            <a:off x="0" y="3291830"/>
            <a:ext cx="5143500" cy="1851670"/>
          </a:xfrm>
          <a:prstGeom prst="rect">
            <a:avLst/>
          </a:prstGeom>
          <a:gradFill>
            <a:gsLst>
              <a:gs pos="0">
                <a:srgbClr val="00A098"/>
              </a:gs>
              <a:gs pos="100000">
                <a:srgbClr val="2E3D8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4186AE-1B0D-4738-88AC-18FF8EF17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584" y="563654"/>
            <a:ext cx="2111657" cy="5216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FAE49EF-7C12-4BE0-9C05-72337BF31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5790" y="467943"/>
            <a:ext cx="622448" cy="71307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02319C6-55A1-460A-83E5-BE7BF8A2F2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00192" y="355673"/>
            <a:ext cx="1432647" cy="9376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2B72BC-0AD8-468C-8953-6ACF42FC52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5584" y="2087868"/>
            <a:ext cx="2111657" cy="5216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6CCC52F-2FAC-41AC-BD08-2C1E12C93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25790" y="1992157"/>
            <a:ext cx="622448" cy="71307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6FC8FC6-50E0-465A-98E5-B8087605FB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600192" y="1879887"/>
            <a:ext cx="1432647" cy="93761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EDC3B77-7E44-4A85-B6FA-C68BAB864EB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5584" y="3956840"/>
            <a:ext cx="2111657" cy="52165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A22D0B3F-6F12-4838-99B6-E5C278A2F3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25790" y="3861129"/>
            <a:ext cx="622448" cy="713072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96B3545-5322-46C7-938A-8117DDE5471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600192" y="3748859"/>
            <a:ext cx="1432647" cy="93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487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ирокоэкранная презентация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Произвольный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Calibri</vt:lpstr>
      <vt:lpstr>Tw Cen MT</vt:lpstr>
      <vt:lpstr>Wingdings</vt:lpstr>
      <vt:lpstr>Wingdings 2</vt:lpstr>
      <vt:lpstr>Широкоэкранная презентация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2021-01-29T06:11:25Z</dcterms:created>
  <dcterms:modified xsi:type="dcterms:W3CDTF">2023-08-04T08:49:10Z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