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54" r:id="rId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7174" userDrawn="1">
          <p15:clr>
            <a:srgbClr val="A4A3A4"/>
          </p15:clr>
        </p15:guide>
        <p15:guide id="3" orient="horz" pos="2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D3D89"/>
    <a:srgbClr val="EA83B2"/>
    <a:srgbClr val="C45880"/>
    <a:srgbClr val="B73759"/>
    <a:srgbClr val="BD284A"/>
    <a:srgbClr val="FFF6EE"/>
    <a:srgbClr val="F7E5D2"/>
    <a:srgbClr val="F4DDC3"/>
    <a:srgbClr val="EDDAB6"/>
    <a:srgbClr val="05A19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72" autoAdjust="0"/>
    <p:restoredTop sz="95226" autoAdjust="0"/>
  </p:normalViewPr>
  <p:slideViewPr>
    <p:cSldViewPr snapToGrid="0">
      <p:cViewPr varScale="1">
        <p:scale>
          <a:sx n="79" d="100"/>
          <a:sy n="79" d="100"/>
        </p:scale>
        <p:origin x="1224" y="82"/>
      </p:cViewPr>
      <p:guideLst>
        <p:guide pos="7174"/>
        <p:guide orient="horz" pos="2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3" d="100"/>
        <a:sy n="33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howGuides="1">
      <p:cViewPr varScale="1">
        <p:scale>
          <a:sx n="65" d="100"/>
          <a:sy n="65" d="100"/>
        </p:scale>
        <p:origin x="3154" y="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>
            <a:extLst>
              <a:ext uri="{FF2B5EF4-FFF2-40B4-BE49-F238E27FC236}">
                <a16:creationId xmlns:a16="http://schemas.microsoft.com/office/drawing/2014/main" id="{34E5D80B-954A-465E-969A-920CDCCE4C8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1DAA0ECB-CC93-4D4D-831A-47B96C934A0C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CF1ADA-5354-440E-B7A5-A147F5592264}" type="datetimeFigureOut">
              <a:rPr lang="ru-RU" smtClean="0"/>
              <a:t>07.08.2023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533028CE-84FF-4837-9C64-C2ABDEBE332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8E5D43DF-CD49-4551-8C72-7C64640EEDA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28D78F7-057B-4B07-9C23-5559D99F08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460778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DF2A585-E9D7-4C7C-92FD-41694EF6B6E0}" type="datetimeFigureOut">
              <a:rPr lang="ru-RU" smtClean="0"/>
              <a:t>07.08.2023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88ADE48-8D8A-4A9F-8B69-0FB80B4ED8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42054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6.svg"/><Relationship Id="rId3" Type="http://schemas.openxmlformats.org/officeDocument/2006/relationships/image" Target="../media/image6.svg"/><Relationship Id="rId7" Type="http://schemas.openxmlformats.org/officeDocument/2006/relationships/image" Target="../media/image10.svg"/><Relationship Id="rId12" Type="http://schemas.openxmlformats.org/officeDocument/2006/relationships/image" Target="../media/image15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11" Type="http://schemas.openxmlformats.org/officeDocument/2006/relationships/image" Target="../media/image14.svg"/><Relationship Id="rId5" Type="http://schemas.openxmlformats.org/officeDocument/2006/relationships/image" Target="../media/image8.svg"/><Relationship Id="rId10" Type="http://schemas.openxmlformats.org/officeDocument/2006/relationships/image" Target="../media/image13.png"/><Relationship Id="rId4" Type="http://schemas.openxmlformats.org/officeDocument/2006/relationships/image" Target="../media/image7.png"/><Relationship Id="rId9" Type="http://schemas.openxmlformats.org/officeDocument/2006/relationships/image" Target="../media/image12.sv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6.svg"/><Relationship Id="rId3" Type="http://schemas.openxmlformats.org/officeDocument/2006/relationships/image" Target="../media/image6.svg"/><Relationship Id="rId7" Type="http://schemas.openxmlformats.org/officeDocument/2006/relationships/image" Target="../media/image10.svg"/><Relationship Id="rId12" Type="http://schemas.openxmlformats.org/officeDocument/2006/relationships/image" Target="../media/image15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11" Type="http://schemas.openxmlformats.org/officeDocument/2006/relationships/image" Target="../media/image14.svg"/><Relationship Id="rId5" Type="http://schemas.openxmlformats.org/officeDocument/2006/relationships/image" Target="../media/image8.svg"/><Relationship Id="rId10" Type="http://schemas.openxmlformats.org/officeDocument/2006/relationships/image" Target="../media/image13.png"/><Relationship Id="rId4" Type="http://schemas.openxmlformats.org/officeDocument/2006/relationships/image" Target="../media/image7.png"/><Relationship Id="rId9" Type="http://schemas.openxmlformats.org/officeDocument/2006/relationships/image" Target="../media/image12.sv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2959446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438" userDrawn="1">
          <p15:clr>
            <a:srgbClr val="FBAE40"/>
          </p15:clr>
        </p15:guide>
        <p15:guide id="4" pos="7242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2E4D9F8-3D33-49D1-A8B3-C95003C434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17519" y="562208"/>
            <a:ext cx="8479155" cy="1325563"/>
          </a:xfrm>
        </p:spPr>
        <p:txBody>
          <a:bodyPr>
            <a:normAutofit/>
          </a:bodyPr>
          <a:lstStyle>
            <a:lvl1pPr>
              <a:defRPr sz="2800"/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BCEE4C9-6E36-4227-A3C9-63F9D5DD5F5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14661652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E1FBBA3-44C6-494C-AE95-82C5CAA153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1235E0AC-EBF9-4906-B000-798222738370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rgbClr val="2D3D89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/>
              <a:t>Подзаголовок слайда</a:t>
            </a:r>
          </a:p>
        </p:txBody>
      </p:sp>
    </p:spTree>
    <p:extLst>
      <p:ext uri="{BB962C8B-B14F-4D97-AF65-F5344CB8AC3E}">
        <p14:creationId xmlns:p14="http://schemas.microsoft.com/office/powerpoint/2010/main" val="33190892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D62E79C-79DC-44CD-8A76-C80229BB06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D3AE832-B845-4305-AF2C-DFFD5D55387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966EB59E-984C-4BAC-AFE7-068E7F53BA3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AA29FB51-C8E4-49C8-B5BF-FC285A41BD9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17EBC24-118E-465E-903C-AA4DA0A2D2B1}" type="datetimeFigureOut">
              <a:rPr lang="ru-RU" smtClean="0"/>
              <a:t>07.08.2023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FFB110CA-807B-430A-9C6B-7FAD1AAD76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681B5169-2A28-4FCB-AFB6-7D3DBA0EA2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5A06DB8-1126-4500-9A40-33A281F3F837}" type="slidenum">
              <a:rPr lang="ru-RU" smtClean="0"/>
              <a:t>‹#›</a:t>
            </a:fld>
            <a:endParaRPr lang="ru-RU"/>
          </a:p>
        </p:txBody>
      </p:sp>
      <p:grpSp>
        <p:nvGrpSpPr>
          <p:cNvPr id="8" name="Группа 7">
            <a:extLst>
              <a:ext uri="{FF2B5EF4-FFF2-40B4-BE49-F238E27FC236}">
                <a16:creationId xmlns:a16="http://schemas.microsoft.com/office/drawing/2014/main" id="{414E85BA-D639-436A-93EC-413D5E3C6E7B}"/>
              </a:ext>
            </a:extLst>
          </p:cNvPr>
          <p:cNvGrpSpPr/>
          <p:nvPr userDrawn="1"/>
        </p:nvGrpSpPr>
        <p:grpSpPr>
          <a:xfrm>
            <a:off x="9804186" y="549275"/>
            <a:ext cx="1692489" cy="622577"/>
            <a:chOff x="3574934" y="252834"/>
            <a:chExt cx="1501246" cy="552229"/>
          </a:xfrm>
          <a:solidFill>
            <a:srgbClr val="2D3D89"/>
          </a:solidFill>
        </p:grpSpPr>
        <p:pic>
          <p:nvPicPr>
            <p:cNvPr id="9" name="Рисунок 8">
              <a:extLst>
                <a:ext uri="{FF2B5EF4-FFF2-40B4-BE49-F238E27FC236}">
                  <a16:creationId xmlns:a16="http://schemas.microsoft.com/office/drawing/2014/main" id="{6B395A89-73AF-4231-9F73-F95134BDF06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4232391" y="252834"/>
              <a:ext cx="843789" cy="552229"/>
            </a:xfrm>
            <a:prstGeom prst="rect">
              <a:avLst/>
            </a:prstGeom>
          </p:spPr>
        </p:pic>
        <p:pic>
          <p:nvPicPr>
            <p:cNvPr id="10" name="Рисунок 9">
              <a:extLst>
                <a:ext uri="{FF2B5EF4-FFF2-40B4-BE49-F238E27FC236}">
                  <a16:creationId xmlns:a16="http://schemas.microsoft.com/office/drawing/2014/main" id="{B5B2D138-C456-4CC4-9EFD-8A0FB9A1B55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3574934" y="252834"/>
              <a:ext cx="576239" cy="552229"/>
            </a:xfrm>
            <a:prstGeom prst="rect">
              <a:avLst/>
            </a:prstGeom>
          </p:spPr>
        </p:pic>
      </p:grpSp>
      <p:sp>
        <p:nvSpPr>
          <p:cNvPr id="13" name="Google Shape;1093;p23">
            <a:extLst>
              <a:ext uri="{FF2B5EF4-FFF2-40B4-BE49-F238E27FC236}">
                <a16:creationId xmlns:a16="http://schemas.microsoft.com/office/drawing/2014/main" id="{941A38B2-9618-4CC6-8ABF-48F300FE3347}"/>
              </a:ext>
            </a:extLst>
          </p:cNvPr>
          <p:cNvSpPr/>
          <p:nvPr userDrawn="1"/>
        </p:nvSpPr>
        <p:spPr>
          <a:xfrm rot="5400000">
            <a:off x="11625000" y="6011367"/>
            <a:ext cx="433600" cy="700400"/>
          </a:xfrm>
          <a:prstGeom prst="round2SameRect">
            <a:avLst>
              <a:gd name="adj1" fmla="val 0"/>
              <a:gd name="adj2" fmla="val 16182"/>
            </a:avLst>
          </a:pr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4" name="Google Shape;1094;p23">
            <a:extLst>
              <a:ext uri="{FF2B5EF4-FFF2-40B4-BE49-F238E27FC236}">
                <a16:creationId xmlns:a16="http://schemas.microsoft.com/office/drawing/2014/main" id="{8617B8C8-316E-4DB1-9978-45925E804402}"/>
              </a:ext>
            </a:extLst>
          </p:cNvPr>
          <p:cNvSpPr txBox="1">
            <a:spLocks/>
          </p:cNvSpPr>
          <p:nvPr userDrawn="1"/>
        </p:nvSpPr>
        <p:spPr>
          <a:xfrm>
            <a:off x="11491600" y="6144767"/>
            <a:ext cx="593200" cy="43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>
              <a:defRPr lang="ru-RU"/>
            </a:defPPr>
            <a:lvl1pPr marL="0" lvl="0" algn="ctr" defTabSz="914400" rtl="0" eaLnBrk="1" latinLnBrk="0" hangingPunct="1">
              <a:buNone/>
              <a:defRPr sz="1200" kern="1200">
                <a:solidFill>
                  <a:schemeClr val="dk1"/>
                </a:solidFill>
                <a:latin typeface="Chivo Black"/>
                <a:ea typeface="Chivo Black"/>
                <a:cs typeface="Chivo Black"/>
                <a:sym typeface="Chivo Black"/>
              </a:defRPr>
            </a:lvl1pPr>
            <a:lvl2pPr marL="457200" lvl="1" algn="ctr" defTabSz="914400" rtl="0" eaLnBrk="1" latinLnBrk="0" hangingPunct="1">
              <a:buNone/>
              <a:defRPr sz="1200" kern="1200">
                <a:solidFill>
                  <a:schemeClr val="dk1"/>
                </a:solidFill>
                <a:latin typeface="Chivo Black"/>
                <a:ea typeface="Chivo Black"/>
                <a:cs typeface="Chivo Black"/>
                <a:sym typeface="Chivo Black"/>
              </a:defRPr>
            </a:lvl2pPr>
            <a:lvl3pPr marL="914400" lvl="2" algn="ctr" defTabSz="914400" rtl="0" eaLnBrk="1" latinLnBrk="0" hangingPunct="1">
              <a:buNone/>
              <a:defRPr sz="1200" kern="1200">
                <a:solidFill>
                  <a:schemeClr val="dk1"/>
                </a:solidFill>
                <a:latin typeface="Chivo Black"/>
                <a:ea typeface="Chivo Black"/>
                <a:cs typeface="Chivo Black"/>
                <a:sym typeface="Chivo Black"/>
              </a:defRPr>
            </a:lvl3pPr>
            <a:lvl4pPr marL="1371600" lvl="3" algn="ctr" defTabSz="914400" rtl="0" eaLnBrk="1" latinLnBrk="0" hangingPunct="1">
              <a:buNone/>
              <a:defRPr sz="1200" kern="1200">
                <a:solidFill>
                  <a:schemeClr val="dk1"/>
                </a:solidFill>
                <a:latin typeface="Chivo Black"/>
                <a:ea typeface="Chivo Black"/>
                <a:cs typeface="Chivo Black"/>
                <a:sym typeface="Chivo Black"/>
              </a:defRPr>
            </a:lvl4pPr>
            <a:lvl5pPr marL="1828800" lvl="4" algn="ctr" defTabSz="914400" rtl="0" eaLnBrk="1" latinLnBrk="0" hangingPunct="1">
              <a:buNone/>
              <a:defRPr sz="1200" kern="1200">
                <a:solidFill>
                  <a:schemeClr val="dk1"/>
                </a:solidFill>
                <a:latin typeface="Chivo Black"/>
                <a:ea typeface="Chivo Black"/>
                <a:cs typeface="Chivo Black"/>
                <a:sym typeface="Chivo Black"/>
              </a:defRPr>
            </a:lvl5pPr>
            <a:lvl6pPr marL="2286000" lvl="5" algn="ctr" defTabSz="914400" rtl="0" eaLnBrk="1" latinLnBrk="0" hangingPunct="1">
              <a:buNone/>
              <a:defRPr sz="1200" kern="1200">
                <a:solidFill>
                  <a:schemeClr val="dk1"/>
                </a:solidFill>
                <a:latin typeface="Chivo Black"/>
                <a:ea typeface="Chivo Black"/>
                <a:cs typeface="Chivo Black"/>
                <a:sym typeface="Chivo Black"/>
              </a:defRPr>
            </a:lvl6pPr>
            <a:lvl7pPr marL="2743200" lvl="6" algn="ctr" defTabSz="914400" rtl="0" eaLnBrk="1" latinLnBrk="0" hangingPunct="1">
              <a:buNone/>
              <a:defRPr sz="1200" kern="1200">
                <a:solidFill>
                  <a:schemeClr val="dk1"/>
                </a:solidFill>
                <a:latin typeface="Chivo Black"/>
                <a:ea typeface="Chivo Black"/>
                <a:cs typeface="Chivo Black"/>
                <a:sym typeface="Chivo Black"/>
              </a:defRPr>
            </a:lvl7pPr>
            <a:lvl8pPr marL="3200400" lvl="7" algn="ctr" defTabSz="914400" rtl="0" eaLnBrk="1" latinLnBrk="0" hangingPunct="1">
              <a:buNone/>
              <a:defRPr sz="1200" kern="1200">
                <a:solidFill>
                  <a:schemeClr val="dk1"/>
                </a:solidFill>
                <a:latin typeface="Chivo Black"/>
                <a:ea typeface="Chivo Black"/>
                <a:cs typeface="Chivo Black"/>
                <a:sym typeface="Chivo Black"/>
              </a:defRPr>
            </a:lvl8pPr>
            <a:lvl9pPr marL="3657600" lvl="8" algn="ctr" defTabSz="914400" rtl="0" eaLnBrk="1" latinLnBrk="0" hangingPunct="1">
              <a:buNone/>
              <a:defRPr sz="1200" kern="1200">
                <a:solidFill>
                  <a:schemeClr val="dk1"/>
                </a:solidFill>
                <a:latin typeface="Chivo Black"/>
                <a:ea typeface="Chivo Black"/>
                <a:cs typeface="Chivo Black"/>
                <a:sym typeface="Chivo Black"/>
              </a:defRPr>
            </a:lvl9pPr>
          </a:lstStyle>
          <a:p>
            <a:fld id="{00000000-1234-1234-1234-123412341234}" type="slidenum">
              <a:rPr lang="en" smtClean="0">
                <a:latin typeface="Akrobat ExtraBold" panose="00000900000000000000" pitchFamily="50" charset="-52"/>
              </a:rPr>
              <a:pPr/>
              <a:t>‹#›</a:t>
            </a:fld>
            <a:endParaRPr lang="en" dirty="0">
              <a:latin typeface="Akrobat ExtraBold" panose="00000900000000000000" pitchFamily="50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42503632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0647DAB-B71A-4374-9193-20D6F9AA9E4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986269" y="438037"/>
            <a:ext cx="8369119" cy="1252651"/>
          </a:xfrm>
        </p:spPr>
        <p:txBody>
          <a:bodyPr>
            <a:normAutofit/>
          </a:bodyPr>
          <a:lstStyle>
            <a:lvl1pPr>
              <a:defRPr sz="2800"/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242B9EFE-EACF-4464-B53A-858259BC1DE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7BBF4DB0-EC28-4488-BD38-A755CBB7F7E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CA55CD75-CD15-4C15-B0E5-AA475213CA3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79A2FD79-9E11-4606-827C-8799D573A8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16" name="Google Shape;1094;p23">
            <a:extLst>
              <a:ext uri="{FF2B5EF4-FFF2-40B4-BE49-F238E27FC236}">
                <a16:creationId xmlns:a16="http://schemas.microsoft.com/office/drawing/2014/main" id="{07CF9CA3-564E-4F2C-8935-3A0C5D0B457C}"/>
              </a:ext>
            </a:extLst>
          </p:cNvPr>
          <p:cNvSpPr txBox="1">
            <a:spLocks/>
          </p:cNvSpPr>
          <p:nvPr userDrawn="1"/>
        </p:nvSpPr>
        <p:spPr>
          <a:xfrm>
            <a:off x="11491600" y="6144767"/>
            <a:ext cx="593200" cy="43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>
              <a:defRPr lang="ru-RU"/>
            </a:defPPr>
            <a:lvl1pPr marL="0" lvl="0" algn="ctr" defTabSz="914400" rtl="0" eaLnBrk="1" latinLnBrk="0" hangingPunct="1">
              <a:buNone/>
              <a:defRPr sz="1200" kern="1200">
                <a:solidFill>
                  <a:schemeClr val="dk1"/>
                </a:solidFill>
                <a:latin typeface="Chivo Black"/>
                <a:ea typeface="Chivo Black"/>
                <a:cs typeface="Chivo Black"/>
                <a:sym typeface="Chivo Black"/>
              </a:defRPr>
            </a:lvl1pPr>
            <a:lvl2pPr marL="457200" lvl="1" algn="ctr" defTabSz="914400" rtl="0" eaLnBrk="1" latinLnBrk="0" hangingPunct="1">
              <a:buNone/>
              <a:defRPr sz="1200" kern="1200">
                <a:solidFill>
                  <a:schemeClr val="dk1"/>
                </a:solidFill>
                <a:latin typeface="Chivo Black"/>
                <a:ea typeface="Chivo Black"/>
                <a:cs typeface="Chivo Black"/>
                <a:sym typeface="Chivo Black"/>
              </a:defRPr>
            </a:lvl2pPr>
            <a:lvl3pPr marL="914400" lvl="2" algn="ctr" defTabSz="914400" rtl="0" eaLnBrk="1" latinLnBrk="0" hangingPunct="1">
              <a:buNone/>
              <a:defRPr sz="1200" kern="1200">
                <a:solidFill>
                  <a:schemeClr val="dk1"/>
                </a:solidFill>
                <a:latin typeface="Chivo Black"/>
                <a:ea typeface="Chivo Black"/>
                <a:cs typeface="Chivo Black"/>
                <a:sym typeface="Chivo Black"/>
              </a:defRPr>
            </a:lvl3pPr>
            <a:lvl4pPr marL="1371600" lvl="3" algn="ctr" defTabSz="914400" rtl="0" eaLnBrk="1" latinLnBrk="0" hangingPunct="1">
              <a:buNone/>
              <a:defRPr sz="1200" kern="1200">
                <a:solidFill>
                  <a:schemeClr val="dk1"/>
                </a:solidFill>
                <a:latin typeface="Chivo Black"/>
                <a:ea typeface="Chivo Black"/>
                <a:cs typeface="Chivo Black"/>
                <a:sym typeface="Chivo Black"/>
              </a:defRPr>
            </a:lvl4pPr>
            <a:lvl5pPr marL="1828800" lvl="4" algn="ctr" defTabSz="914400" rtl="0" eaLnBrk="1" latinLnBrk="0" hangingPunct="1">
              <a:buNone/>
              <a:defRPr sz="1200" kern="1200">
                <a:solidFill>
                  <a:schemeClr val="dk1"/>
                </a:solidFill>
                <a:latin typeface="Chivo Black"/>
                <a:ea typeface="Chivo Black"/>
                <a:cs typeface="Chivo Black"/>
                <a:sym typeface="Chivo Black"/>
              </a:defRPr>
            </a:lvl5pPr>
            <a:lvl6pPr marL="2286000" lvl="5" algn="ctr" defTabSz="914400" rtl="0" eaLnBrk="1" latinLnBrk="0" hangingPunct="1">
              <a:buNone/>
              <a:defRPr sz="1200" kern="1200">
                <a:solidFill>
                  <a:schemeClr val="dk1"/>
                </a:solidFill>
                <a:latin typeface="Chivo Black"/>
                <a:ea typeface="Chivo Black"/>
                <a:cs typeface="Chivo Black"/>
                <a:sym typeface="Chivo Black"/>
              </a:defRPr>
            </a:lvl6pPr>
            <a:lvl7pPr marL="2743200" lvl="6" algn="ctr" defTabSz="914400" rtl="0" eaLnBrk="1" latinLnBrk="0" hangingPunct="1">
              <a:buNone/>
              <a:defRPr sz="1200" kern="1200">
                <a:solidFill>
                  <a:schemeClr val="dk1"/>
                </a:solidFill>
                <a:latin typeface="Chivo Black"/>
                <a:ea typeface="Chivo Black"/>
                <a:cs typeface="Chivo Black"/>
                <a:sym typeface="Chivo Black"/>
              </a:defRPr>
            </a:lvl7pPr>
            <a:lvl8pPr marL="3200400" lvl="7" algn="ctr" defTabSz="914400" rtl="0" eaLnBrk="1" latinLnBrk="0" hangingPunct="1">
              <a:buNone/>
              <a:defRPr sz="1200" kern="1200">
                <a:solidFill>
                  <a:schemeClr val="dk1"/>
                </a:solidFill>
                <a:latin typeface="Chivo Black"/>
                <a:ea typeface="Chivo Black"/>
                <a:cs typeface="Chivo Black"/>
                <a:sym typeface="Chivo Black"/>
              </a:defRPr>
            </a:lvl8pPr>
            <a:lvl9pPr marL="3657600" lvl="8" algn="ctr" defTabSz="914400" rtl="0" eaLnBrk="1" latinLnBrk="0" hangingPunct="1">
              <a:buNone/>
              <a:defRPr sz="1200" kern="1200">
                <a:solidFill>
                  <a:schemeClr val="dk1"/>
                </a:solidFill>
                <a:latin typeface="Chivo Black"/>
                <a:ea typeface="Chivo Black"/>
                <a:cs typeface="Chivo Black"/>
                <a:sym typeface="Chivo Black"/>
              </a:defRPr>
            </a:lvl9pPr>
          </a:lstStyle>
          <a:p>
            <a:fld id="{00000000-1234-1234-1234-123412341234}" type="slidenum">
              <a:rPr lang="en" smtClean="0">
                <a:latin typeface="Akrobat ExtraBold" panose="00000900000000000000" pitchFamily="50" charset="-52"/>
              </a:rPr>
              <a:pPr/>
              <a:t>‹#›</a:t>
            </a:fld>
            <a:endParaRPr lang="en" dirty="0">
              <a:latin typeface="Akrobat ExtraBold" panose="00000900000000000000" pitchFamily="50" charset="-52"/>
            </a:endParaRPr>
          </a:p>
        </p:txBody>
      </p:sp>
      <p:grpSp>
        <p:nvGrpSpPr>
          <p:cNvPr id="17" name="Группа 16">
            <a:extLst>
              <a:ext uri="{FF2B5EF4-FFF2-40B4-BE49-F238E27FC236}">
                <a16:creationId xmlns:a16="http://schemas.microsoft.com/office/drawing/2014/main" id="{E82BB9AC-2786-43DE-AC8D-4FC6C029BE31}"/>
              </a:ext>
            </a:extLst>
          </p:cNvPr>
          <p:cNvGrpSpPr/>
          <p:nvPr userDrawn="1"/>
        </p:nvGrpSpPr>
        <p:grpSpPr>
          <a:xfrm>
            <a:off x="-2380738" y="-1103941"/>
            <a:ext cx="4998313" cy="2207881"/>
            <a:chOff x="-2380738" y="-1103941"/>
            <a:chExt cx="4998313" cy="2207881"/>
          </a:xfrm>
        </p:grpSpPr>
        <p:sp>
          <p:nvSpPr>
            <p:cNvPr id="18" name="Прямоугольник 18">
              <a:extLst>
                <a:ext uri="{FF2B5EF4-FFF2-40B4-BE49-F238E27FC236}">
                  <a16:creationId xmlns:a16="http://schemas.microsoft.com/office/drawing/2014/main" id="{2A812F47-8F97-4F04-954D-C9B20DFFB131}"/>
                </a:ext>
              </a:extLst>
            </p:cNvPr>
            <p:cNvSpPr/>
            <p:nvPr/>
          </p:nvSpPr>
          <p:spPr>
            <a:xfrm>
              <a:off x="-2380738" y="-1103941"/>
              <a:ext cx="4998313" cy="2207881"/>
            </a:xfrm>
            <a:prstGeom prst="roundRect">
              <a:avLst>
                <a:gd name="adj" fmla="val 50000"/>
              </a:avLst>
            </a:prstGeom>
            <a:gradFill>
              <a:gsLst>
                <a:gs pos="90000">
                  <a:srgbClr val="00A098"/>
                </a:gs>
                <a:gs pos="58000">
                  <a:srgbClr val="2E3D8A"/>
                </a:gs>
              </a:gsLst>
              <a:lin ang="2400000" scaled="0"/>
            </a:gradFill>
            <a:ln>
              <a:noFill/>
            </a:ln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grpSp>
          <p:nvGrpSpPr>
            <p:cNvPr id="19" name="Группа 18">
              <a:extLst>
                <a:ext uri="{FF2B5EF4-FFF2-40B4-BE49-F238E27FC236}">
                  <a16:creationId xmlns:a16="http://schemas.microsoft.com/office/drawing/2014/main" id="{8B0A6D64-5C18-4580-BC93-0EADE9AC63AB}"/>
                </a:ext>
              </a:extLst>
            </p:cNvPr>
            <p:cNvGrpSpPr/>
            <p:nvPr userDrawn="1"/>
          </p:nvGrpSpPr>
          <p:grpSpPr>
            <a:xfrm>
              <a:off x="290294" y="231881"/>
              <a:ext cx="1819658" cy="617848"/>
              <a:chOff x="290294" y="231881"/>
              <a:chExt cx="1819658" cy="617848"/>
            </a:xfrm>
          </p:grpSpPr>
          <p:pic>
            <p:nvPicPr>
              <p:cNvPr id="20" name="Рисунок 19">
                <a:extLst>
                  <a:ext uri="{FF2B5EF4-FFF2-40B4-BE49-F238E27FC236}">
                    <a16:creationId xmlns:a16="http://schemas.microsoft.com/office/drawing/2014/main" id="{1C07835E-5842-457B-B12A-8C482DC4072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1165898" y="231881"/>
                <a:ext cx="944054" cy="617848"/>
              </a:xfrm>
              <a:prstGeom prst="rect">
                <a:avLst/>
              </a:prstGeom>
            </p:spPr>
          </p:pic>
          <p:pic>
            <p:nvPicPr>
              <p:cNvPr id="21" name="Рисунок 20">
                <a:extLst>
                  <a:ext uri="{FF2B5EF4-FFF2-40B4-BE49-F238E27FC236}">
                    <a16:creationId xmlns:a16="http://schemas.microsoft.com/office/drawing/2014/main" id="{060E0999-03B6-4DCD-9056-BA36C2FAC6F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290294" y="231881"/>
                <a:ext cx="644711" cy="617848"/>
              </a:xfrm>
              <a:prstGeom prst="rect">
                <a:avLst/>
              </a:prstGeom>
            </p:spPr>
          </p:pic>
        </p:grpSp>
      </p:grpSp>
      <p:sp>
        <p:nvSpPr>
          <p:cNvPr id="22" name="Google Shape;1093;p23">
            <a:extLst>
              <a:ext uri="{FF2B5EF4-FFF2-40B4-BE49-F238E27FC236}">
                <a16:creationId xmlns:a16="http://schemas.microsoft.com/office/drawing/2014/main" id="{4703C45E-8C87-4B49-AB84-7D0B8BBC9B1B}"/>
              </a:ext>
            </a:extLst>
          </p:cNvPr>
          <p:cNvSpPr/>
          <p:nvPr userDrawn="1"/>
        </p:nvSpPr>
        <p:spPr>
          <a:xfrm rot="5400000">
            <a:off x="11625000" y="6011367"/>
            <a:ext cx="433600" cy="700400"/>
          </a:xfrm>
          <a:prstGeom prst="round2SameRect">
            <a:avLst>
              <a:gd name="adj1" fmla="val 0"/>
              <a:gd name="adj2" fmla="val 50000"/>
            </a:avLst>
          </a:pr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3" name="Google Shape;1094;p23">
            <a:extLst>
              <a:ext uri="{FF2B5EF4-FFF2-40B4-BE49-F238E27FC236}">
                <a16:creationId xmlns:a16="http://schemas.microsoft.com/office/drawing/2014/main" id="{25A0FBF0-F5F2-4D0A-BFD6-7E3006927610}"/>
              </a:ext>
            </a:extLst>
          </p:cNvPr>
          <p:cNvSpPr txBox="1">
            <a:spLocks/>
          </p:cNvSpPr>
          <p:nvPr userDrawn="1"/>
        </p:nvSpPr>
        <p:spPr>
          <a:xfrm>
            <a:off x="11491600" y="6144767"/>
            <a:ext cx="593200" cy="43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>
              <a:defRPr lang="ru-RU"/>
            </a:defPPr>
            <a:lvl1pPr marL="0" lvl="0" algn="ctr" defTabSz="914400" rtl="0" eaLnBrk="1" latinLnBrk="0" hangingPunct="1">
              <a:buNone/>
              <a:defRPr sz="1200" kern="1200">
                <a:solidFill>
                  <a:schemeClr val="dk1"/>
                </a:solidFill>
                <a:latin typeface="Chivo Black"/>
                <a:ea typeface="Chivo Black"/>
                <a:cs typeface="Chivo Black"/>
                <a:sym typeface="Chivo Black"/>
              </a:defRPr>
            </a:lvl1pPr>
            <a:lvl2pPr marL="457200" lvl="1" algn="ctr" defTabSz="914400" rtl="0" eaLnBrk="1" latinLnBrk="0" hangingPunct="1">
              <a:buNone/>
              <a:defRPr sz="1200" kern="1200">
                <a:solidFill>
                  <a:schemeClr val="dk1"/>
                </a:solidFill>
                <a:latin typeface="Chivo Black"/>
                <a:ea typeface="Chivo Black"/>
                <a:cs typeface="Chivo Black"/>
                <a:sym typeface="Chivo Black"/>
              </a:defRPr>
            </a:lvl2pPr>
            <a:lvl3pPr marL="914400" lvl="2" algn="ctr" defTabSz="914400" rtl="0" eaLnBrk="1" latinLnBrk="0" hangingPunct="1">
              <a:buNone/>
              <a:defRPr sz="1200" kern="1200">
                <a:solidFill>
                  <a:schemeClr val="dk1"/>
                </a:solidFill>
                <a:latin typeface="Chivo Black"/>
                <a:ea typeface="Chivo Black"/>
                <a:cs typeface="Chivo Black"/>
                <a:sym typeface="Chivo Black"/>
              </a:defRPr>
            </a:lvl3pPr>
            <a:lvl4pPr marL="1371600" lvl="3" algn="ctr" defTabSz="914400" rtl="0" eaLnBrk="1" latinLnBrk="0" hangingPunct="1">
              <a:buNone/>
              <a:defRPr sz="1200" kern="1200">
                <a:solidFill>
                  <a:schemeClr val="dk1"/>
                </a:solidFill>
                <a:latin typeface="Chivo Black"/>
                <a:ea typeface="Chivo Black"/>
                <a:cs typeface="Chivo Black"/>
                <a:sym typeface="Chivo Black"/>
              </a:defRPr>
            </a:lvl4pPr>
            <a:lvl5pPr marL="1828800" lvl="4" algn="ctr" defTabSz="914400" rtl="0" eaLnBrk="1" latinLnBrk="0" hangingPunct="1">
              <a:buNone/>
              <a:defRPr sz="1200" kern="1200">
                <a:solidFill>
                  <a:schemeClr val="dk1"/>
                </a:solidFill>
                <a:latin typeface="Chivo Black"/>
                <a:ea typeface="Chivo Black"/>
                <a:cs typeface="Chivo Black"/>
                <a:sym typeface="Chivo Black"/>
              </a:defRPr>
            </a:lvl5pPr>
            <a:lvl6pPr marL="2286000" lvl="5" algn="ctr" defTabSz="914400" rtl="0" eaLnBrk="1" latinLnBrk="0" hangingPunct="1">
              <a:buNone/>
              <a:defRPr sz="1200" kern="1200">
                <a:solidFill>
                  <a:schemeClr val="dk1"/>
                </a:solidFill>
                <a:latin typeface="Chivo Black"/>
                <a:ea typeface="Chivo Black"/>
                <a:cs typeface="Chivo Black"/>
                <a:sym typeface="Chivo Black"/>
              </a:defRPr>
            </a:lvl6pPr>
            <a:lvl7pPr marL="2743200" lvl="6" algn="ctr" defTabSz="914400" rtl="0" eaLnBrk="1" latinLnBrk="0" hangingPunct="1">
              <a:buNone/>
              <a:defRPr sz="1200" kern="1200">
                <a:solidFill>
                  <a:schemeClr val="dk1"/>
                </a:solidFill>
                <a:latin typeface="Chivo Black"/>
                <a:ea typeface="Chivo Black"/>
                <a:cs typeface="Chivo Black"/>
                <a:sym typeface="Chivo Black"/>
              </a:defRPr>
            </a:lvl7pPr>
            <a:lvl8pPr marL="3200400" lvl="7" algn="ctr" defTabSz="914400" rtl="0" eaLnBrk="1" latinLnBrk="0" hangingPunct="1">
              <a:buNone/>
              <a:defRPr sz="1200" kern="1200">
                <a:solidFill>
                  <a:schemeClr val="dk1"/>
                </a:solidFill>
                <a:latin typeface="Chivo Black"/>
                <a:ea typeface="Chivo Black"/>
                <a:cs typeface="Chivo Black"/>
                <a:sym typeface="Chivo Black"/>
              </a:defRPr>
            </a:lvl8pPr>
            <a:lvl9pPr marL="3657600" lvl="8" algn="ctr" defTabSz="914400" rtl="0" eaLnBrk="1" latinLnBrk="0" hangingPunct="1">
              <a:buNone/>
              <a:defRPr sz="1200" kern="1200">
                <a:solidFill>
                  <a:schemeClr val="dk1"/>
                </a:solidFill>
                <a:latin typeface="Chivo Black"/>
                <a:ea typeface="Chivo Black"/>
                <a:cs typeface="Chivo Black"/>
                <a:sym typeface="Chivo Black"/>
              </a:defRPr>
            </a:lvl9pPr>
          </a:lstStyle>
          <a:p>
            <a:fld id="{00000000-1234-1234-1234-123412341234}" type="slidenum">
              <a:rPr lang="en" smtClean="0">
                <a:latin typeface="Akrobat ExtraBold" panose="00000900000000000000" pitchFamily="50" charset="-52"/>
              </a:rPr>
              <a:pPr/>
              <a:t>‹#›</a:t>
            </a:fld>
            <a:endParaRPr lang="en" dirty="0">
              <a:latin typeface="Akrobat ExtraBold" panose="00000900000000000000" pitchFamily="50" charset="-52"/>
            </a:endParaRPr>
          </a:p>
        </p:txBody>
      </p:sp>
      <p:grpSp>
        <p:nvGrpSpPr>
          <p:cNvPr id="13" name="Группа 12">
            <a:extLst>
              <a:ext uri="{FF2B5EF4-FFF2-40B4-BE49-F238E27FC236}">
                <a16:creationId xmlns:a16="http://schemas.microsoft.com/office/drawing/2014/main" id="{8FD459E8-9A5C-4752-85CF-338388CDD4A1}"/>
              </a:ext>
            </a:extLst>
          </p:cNvPr>
          <p:cNvGrpSpPr/>
          <p:nvPr userDrawn="1"/>
        </p:nvGrpSpPr>
        <p:grpSpPr>
          <a:xfrm>
            <a:off x="6954417" y="6577026"/>
            <a:ext cx="5953709" cy="1504293"/>
            <a:chOff x="6954417" y="6577026"/>
            <a:chExt cx="5953709" cy="1504293"/>
          </a:xfrm>
        </p:grpSpPr>
        <p:grpSp>
          <p:nvGrpSpPr>
            <p:cNvPr id="24" name="Группа 23">
              <a:extLst>
                <a:ext uri="{FF2B5EF4-FFF2-40B4-BE49-F238E27FC236}">
                  <a16:creationId xmlns:a16="http://schemas.microsoft.com/office/drawing/2014/main" id="{C3DA0298-160E-4145-A4C8-56AA22568495}"/>
                </a:ext>
              </a:extLst>
            </p:cNvPr>
            <p:cNvGrpSpPr/>
            <p:nvPr userDrawn="1"/>
          </p:nvGrpSpPr>
          <p:grpSpPr>
            <a:xfrm>
              <a:off x="6954417" y="6577026"/>
              <a:ext cx="5953709" cy="1504293"/>
              <a:chOff x="6954417" y="6577026"/>
              <a:chExt cx="5953709" cy="1504293"/>
            </a:xfrm>
          </p:grpSpPr>
          <p:sp>
            <p:nvSpPr>
              <p:cNvPr id="25" name="Прямоугольник 18">
                <a:extLst>
                  <a:ext uri="{FF2B5EF4-FFF2-40B4-BE49-F238E27FC236}">
                    <a16:creationId xmlns:a16="http://schemas.microsoft.com/office/drawing/2014/main" id="{FF90715A-67BD-4491-8EB6-C46E3D4BFFB0}"/>
                  </a:ext>
                </a:extLst>
              </p:cNvPr>
              <p:cNvSpPr/>
              <p:nvPr/>
            </p:nvSpPr>
            <p:spPr>
              <a:xfrm>
                <a:off x="6954417" y="6577026"/>
                <a:ext cx="5953709" cy="1504293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rgbClr val="00A098"/>
                  </a:gs>
                  <a:gs pos="68000">
                    <a:srgbClr val="2E3D8A"/>
                  </a:gs>
                </a:gsLst>
                <a:lin ang="2400000" scaled="0"/>
              </a:gradFill>
              <a:ln>
                <a:noFill/>
              </a:ln>
            </p:spPr>
            <p:style>
              <a:lnRef idx="1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alpha val="4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4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grpSp>
            <p:nvGrpSpPr>
              <p:cNvPr id="26" name="Группа 25">
                <a:extLst>
                  <a:ext uri="{FF2B5EF4-FFF2-40B4-BE49-F238E27FC236}">
                    <a16:creationId xmlns:a16="http://schemas.microsoft.com/office/drawing/2014/main" id="{8BA2E77B-4D5C-4772-AA33-C60125946F45}"/>
                  </a:ext>
                </a:extLst>
              </p:cNvPr>
              <p:cNvGrpSpPr/>
              <p:nvPr userDrawn="1"/>
            </p:nvGrpSpPr>
            <p:grpSpPr>
              <a:xfrm>
                <a:off x="8226942" y="6616594"/>
                <a:ext cx="3772018" cy="221599"/>
                <a:chOff x="8226942" y="6616594"/>
                <a:chExt cx="3772018" cy="221599"/>
              </a:xfrm>
            </p:grpSpPr>
            <p:grpSp>
              <p:nvGrpSpPr>
                <p:cNvPr id="27" name="Группа 26">
                  <a:extLst>
                    <a:ext uri="{FF2B5EF4-FFF2-40B4-BE49-F238E27FC236}">
                      <a16:creationId xmlns:a16="http://schemas.microsoft.com/office/drawing/2014/main" id="{777DBFE8-0C9E-421D-B974-27BE5CF5C25D}"/>
                    </a:ext>
                  </a:extLst>
                </p:cNvPr>
                <p:cNvGrpSpPr/>
                <p:nvPr/>
              </p:nvGrpSpPr>
              <p:grpSpPr>
                <a:xfrm>
                  <a:off x="8226942" y="6616594"/>
                  <a:ext cx="826645" cy="221599"/>
                  <a:chOff x="1315720" y="4930138"/>
                  <a:chExt cx="826645" cy="221599"/>
                </a:xfrm>
              </p:grpSpPr>
              <p:pic>
                <p:nvPicPr>
                  <p:cNvPr id="37" name="Рисунок 36">
                    <a:extLst>
                      <a:ext uri="{FF2B5EF4-FFF2-40B4-BE49-F238E27FC236}">
                        <a16:creationId xmlns:a16="http://schemas.microsoft.com/office/drawing/2014/main" id="{3EF098A3-27E7-4C43-8D35-8FDB5943CB57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6">
                    <a:extLst>
                      <a:ext uri="{96DAC541-7B7A-43D3-8B79-37D633B846F1}">
                        <asvg:svgBlip xmlns:asvg="http://schemas.microsoft.com/office/drawing/2016/SVG/main" r:embed="rId7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315720" y="4978014"/>
                    <a:ext cx="144000" cy="108000"/>
                  </a:xfrm>
                  <a:prstGeom prst="rect">
                    <a:avLst/>
                  </a:prstGeom>
                </p:spPr>
              </p:pic>
              <p:sp>
                <p:nvSpPr>
                  <p:cNvPr id="38" name="TextBox 37">
                    <a:extLst>
                      <a:ext uri="{FF2B5EF4-FFF2-40B4-BE49-F238E27FC236}">
                        <a16:creationId xmlns:a16="http://schemas.microsoft.com/office/drawing/2014/main" id="{46F120D1-2BA9-483C-8340-70021C9CC07F}"/>
                      </a:ext>
                    </a:extLst>
                  </p:cNvPr>
                  <p:cNvSpPr txBox="1"/>
                  <p:nvPr/>
                </p:nvSpPr>
                <p:spPr>
                  <a:xfrm>
                    <a:off x="1412404" y="4930138"/>
                    <a:ext cx="729961" cy="221599"/>
                  </a:xfrm>
                  <a:prstGeom prst="rect">
                    <a:avLst/>
                  </a:prstGeom>
                  <a:noFill/>
                </p:spPr>
                <p:txBody>
                  <a:bodyPr wrap="square" anchor="ctr">
                    <a:spAutoFit/>
                  </a:bodyPr>
                  <a:lstStyle/>
                  <a:p>
                    <a:pPr>
                      <a:lnSpc>
                        <a:spcPct val="80000"/>
                      </a:lnSpc>
                    </a:pPr>
                    <a:r>
                      <a:rPr lang="en-US" sz="1050" dirty="0">
                        <a:solidFill>
                          <a:schemeClr val="bg1"/>
                        </a:solidFill>
                        <a:latin typeface="Akrobat Bold" panose="00000800000000000000" pitchFamily="50" charset="-52"/>
                        <a:ea typeface="Roboto" panose="02000000000000000000" pitchFamily="2" charset="0"/>
                      </a:rPr>
                      <a:t>hd.firpo.ru</a:t>
                    </a:r>
                    <a:endParaRPr lang="ru-RU" sz="2400" dirty="0">
                      <a:latin typeface="Akrobat Bold" panose="00000800000000000000" pitchFamily="50" charset="-52"/>
                    </a:endParaRPr>
                  </a:p>
                </p:txBody>
              </p:sp>
            </p:grpSp>
            <p:grpSp>
              <p:nvGrpSpPr>
                <p:cNvPr id="28" name="Группа 27">
                  <a:extLst>
                    <a:ext uri="{FF2B5EF4-FFF2-40B4-BE49-F238E27FC236}">
                      <a16:creationId xmlns:a16="http://schemas.microsoft.com/office/drawing/2014/main" id="{AE4BC3C0-4369-4750-A0D8-1129796D245E}"/>
                    </a:ext>
                  </a:extLst>
                </p:cNvPr>
                <p:cNvGrpSpPr/>
                <p:nvPr/>
              </p:nvGrpSpPr>
              <p:grpSpPr>
                <a:xfrm>
                  <a:off x="9927241" y="6616594"/>
                  <a:ext cx="983879" cy="221599"/>
                  <a:chOff x="3025293" y="4930138"/>
                  <a:chExt cx="983879" cy="221599"/>
                </a:xfrm>
              </p:grpSpPr>
              <p:pic>
                <p:nvPicPr>
                  <p:cNvPr id="35" name="Рисунок 34">
                    <a:extLst>
                      <a:ext uri="{FF2B5EF4-FFF2-40B4-BE49-F238E27FC236}">
                        <a16:creationId xmlns:a16="http://schemas.microsoft.com/office/drawing/2014/main" id="{1B774190-96B6-4E0D-9DB5-8D0B6951E7B5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8">
                    <a:extLst>
                      <a:ext uri="{96DAC541-7B7A-43D3-8B79-37D633B846F1}">
                        <asvg:svgBlip xmlns:asvg="http://schemas.microsoft.com/office/drawing/2016/SVG/main" r:embed="rId9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3025293" y="4968014"/>
                    <a:ext cx="144000" cy="128000"/>
                  </a:xfrm>
                  <a:prstGeom prst="rect">
                    <a:avLst/>
                  </a:prstGeom>
                </p:spPr>
              </p:pic>
              <p:sp>
                <p:nvSpPr>
                  <p:cNvPr id="36" name="TextBox 35">
                    <a:extLst>
                      <a:ext uri="{FF2B5EF4-FFF2-40B4-BE49-F238E27FC236}">
                        <a16:creationId xmlns:a16="http://schemas.microsoft.com/office/drawing/2014/main" id="{0FB36E5E-C307-4D94-8BCE-B704D15D6BF3}"/>
                      </a:ext>
                    </a:extLst>
                  </p:cNvPr>
                  <p:cNvSpPr txBox="1"/>
                  <p:nvPr/>
                </p:nvSpPr>
                <p:spPr>
                  <a:xfrm>
                    <a:off x="3129898" y="4930138"/>
                    <a:ext cx="879274" cy="221599"/>
                  </a:xfrm>
                  <a:prstGeom prst="rect">
                    <a:avLst/>
                  </a:prstGeom>
                  <a:noFill/>
                </p:spPr>
                <p:txBody>
                  <a:bodyPr wrap="square" anchor="ctr">
                    <a:spAutoFit/>
                  </a:bodyPr>
                  <a:lstStyle/>
                  <a:p>
                    <a:pPr>
                      <a:lnSpc>
                        <a:spcPct val="80000"/>
                      </a:lnSpc>
                    </a:pPr>
                    <a:r>
                      <a:rPr lang="en-US" sz="1050" dirty="0">
                        <a:solidFill>
                          <a:schemeClr val="bg1"/>
                        </a:solidFill>
                        <a:latin typeface="Akrobat Bold" panose="00000800000000000000" pitchFamily="50" charset="-52"/>
                        <a:ea typeface="Roboto" panose="02000000000000000000" pitchFamily="2" charset="0"/>
                      </a:rPr>
                      <a:t>t.me/de_spo</a:t>
                    </a:r>
                    <a:endParaRPr lang="ru-RU" sz="2400" dirty="0">
                      <a:latin typeface="Akrobat Bold" panose="00000800000000000000" pitchFamily="50" charset="-52"/>
                    </a:endParaRPr>
                  </a:p>
                </p:txBody>
              </p:sp>
            </p:grpSp>
            <p:grpSp>
              <p:nvGrpSpPr>
                <p:cNvPr id="29" name="Группа 28">
                  <a:extLst>
                    <a:ext uri="{FF2B5EF4-FFF2-40B4-BE49-F238E27FC236}">
                      <a16:creationId xmlns:a16="http://schemas.microsoft.com/office/drawing/2014/main" id="{6DD5A90E-625F-49C0-BB23-4693ECA062CF}"/>
                    </a:ext>
                  </a:extLst>
                </p:cNvPr>
                <p:cNvGrpSpPr/>
                <p:nvPr/>
              </p:nvGrpSpPr>
              <p:grpSpPr>
                <a:xfrm>
                  <a:off x="9075244" y="6616594"/>
                  <a:ext cx="830340" cy="221599"/>
                  <a:chOff x="2229329" y="4930138"/>
                  <a:chExt cx="830340" cy="221599"/>
                </a:xfrm>
              </p:grpSpPr>
              <p:sp>
                <p:nvSpPr>
                  <p:cNvPr id="33" name="TextBox 32">
                    <a:extLst>
                      <a:ext uri="{FF2B5EF4-FFF2-40B4-BE49-F238E27FC236}">
                        <a16:creationId xmlns:a16="http://schemas.microsoft.com/office/drawing/2014/main" id="{32E0B6D1-013A-489A-8080-6F2E62FD9BD0}"/>
                      </a:ext>
                    </a:extLst>
                  </p:cNvPr>
                  <p:cNvSpPr txBox="1"/>
                  <p:nvPr/>
                </p:nvSpPr>
                <p:spPr>
                  <a:xfrm>
                    <a:off x="2329709" y="4930138"/>
                    <a:ext cx="729960" cy="221599"/>
                  </a:xfrm>
                  <a:prstGeom prst="rect">
                    <a:avLst/>
                  </a:prstGeom>
                  <a:noFill/>
                </p:spPr>
                <p:txBody>
                  <a:bodyPr wrap="square" anchor="ctr">
                    <a:spAutoFit/>
                  </a:bodyPr>
                  <a:lstStyle/>
                  <a:p>
                    <a:pPr>
                      <a:lnSpc>
                        <a:spcPct val="80000"/>
                      </a:lnSpc>
                    </a:pPr>
                    <a:r>
                      <a:rPr lang="en-US" sz="1050" dirty="0">
                        <a:solidFill>
                          <a:schemeClr val="bg1"/>
                        </a:solidFill>
                        <a:latin typeface="Akrobat Bold" panose="00000800000000000000" pitchFamily="50" charset="-52"/>
                        <a:ea typeface="Roboto" panose="02000000000000000000" pitchFamily="2" charset="0"/>
                      </a:rPr>
                      <a:t>de.firpo.ru</a:t>
                    </a:r>
                    <a:endParaRPr lang="ru-RU" sz="2400" dirty="0">
                      <a:latin typeface="Akrobat Bold" panose="00000800000000000000" pitchFamily="50" charset="-52"/>
                    </a:endParaRPr>
                  </a:p>
                </p:txBody>
              </p:sp>
              <p:pic>
                <p:nvPicPr>
                  <p:cNvPr id="34" name="Рисунок 33">
                    <a:extLst>
                      <a:ext uri="{FF2B5EF4-FFF2-40B4-BE49-F238E27FC236}">
                        <a16:creationId xmlns:a16="http://schemas.microsoft.com/office/drawing/2014/main" id="{1BF0DDCC-3D9B-4BAE-8757-120722141D05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10">
                    <a:extLst>
                      <a:ext uri="{96DAC541-7B7A-43D3-8B79-37D633B846F1}">
                        <asvg:svgBlip xmlns:asvg="http://schemas.microsoft.com/office/drawing/2016/SVG/main" r:embed="rId11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2229329" y="4960014"/>
                    <a:ext cx="144000" cy="144000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30" name="Группа 29">
                  <a:extLst>
                    <a:ext uri="{FF2B5EF4-FFF2-40B4-BE49-F238E27FC236}">
                      <a16:creationId xmlns:a16="http://schemas.microsoft.com/office/drawing/2014/main" id="{6AFC7C67-05FC-492A-92F4-399D5E999FFD}"/>
                    </a:ext>
                  </a:extLst>
                </p:cNvPr>
                <p:cNvGrpSpPr/>
                <p:nvPr/>
              </p:nvGrpSpPr>
              <p:grpSpPr>
                <a:xfrm>
                  <a:off x="10932776" y="6616594"/>
                  <a:ext cx="1066184" cy="221599"/>
                  <a:chOff x="4014585" y="4930138"/>
                  <a:chExt cx="1066184" cy="221599"/>
                </a:xfrm>
              </p:grpSpPr>
              <p:pic>
                <p:nvPicPr>
                  <p:cNvPr id="31" name="Рисунок 30">
                    <a:extLst>
                      <a:ext uri="{FF2B5EF4-FFF2-40B4-BE49-F238E27FC236}">
                        <a16:creationId xmlns:a16="http://schemas.microsoft.com/office/drawing/2014/main" id="{7F725268-EFF2-4057-89BC-CD2DA554DBDF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12">
                    <a:extLst>
                      <a:ext uri="{96DAC541-7B7A-43D3-8B79-37D633B846F1}">
                        <asvg:svgBlip xmlns:asvg="http://schemas.microsoft.com/office/drawing/2016/SVG/main" r:embed="rId13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4014585" y="4984014"/>
                    <a:ext cx="144000" cy="96000"/>
                  </a:xfrm>
                  <a:prstGeom prst="rect">
                    <a:avLst/>
                  </a:prstGeom>
                </p:spPr>
              </p:pic>
              <p:sp>
                <p:nvSpPr>
                  <p:cNvPr id="32" name="TextBox 31">
                    <a:extLst>
                      <a:ext uri="{FF2B5EF4-FFF2-40B4-BE49-F238E27FC236}">
                        <a16:creationId xmlns:a16="http://schemas.microsoft.com/office/drawing/2014/main" id="{D1E09C95-3B4B-49DC-8DFC-BFD93286755C}"/>
                      </a:ext>
                    </a:extLst>
                  </p:cNvPr>
                  <p:cNvSpPr txBox="1"/>
                  <p:nvPr/>
                </p:nvSpPr>
                <p:spPr>
                  <a:xfrm>
                    <a:off x="4118549" y="4930138"/>
                    <a:ext cx="962220" cy="221599"/>
                  </a:xfrm>
                  <a:prstGeom prst="rect">
                    <a:avLst/>
                  </a:prstGeom>
                  <a:noFill/>
                </p:spPr>
                <p:txBody>
                  <a:bodyPr wrap="square" anchor="ctr">
                    <a:spAutoFit/>
                  </a:bodyPr>
                  <a:lstStyle/>
                  <a:p>
                    <a:pPr>
                      <a:lnSpc>
                        <a:spcPct val="80000"/>
                      </a:lnSpc>
                    </a:pPr>
                    <a:r>
                      <a:rPr lang="en-US" sz="1050" dirty="0">
                        <a:solidFill>
                          <a:schemeClr val="bg1"/>
                        </a:solidFill>
                        <a:latin typeface="Akrobat Bold" panose="00000800000000000000" pitchFamily="50" charset="-52"/>
                        <a:ea typeface="Roboto" panose="02000000000000000000" pitchFamily="2" charset="0"/>
                      </a:rPr>
                      <a:t>vk.com/de_spo</a:t>
                    </a:r>
                    <a:endParaRPr lang="ru-RU" sz="1050" dirty="0">
                      <a:latin typeface="Akrobat Bold" panose="00000800000000000000" pitchFamily="50" charset="-52"/>
                    </a:endParaRPr>
                  </a:p>
                </p:txBody>
              </p:sp>
            </p:grpSp>
          </p:grpSp>
        </p:grp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C44ADA0E-10D3-4057-8D64-335E42867261}"/>
                </a:ext>
              </a:extLst>
            </p:cNvPr>
            <p:cNvSpPr txBox="1"/>
            <p:nvPr userDrawn="1"/>
          </p:nvSpPr>
          <p:spPr>
            <a:xfrm>
              <a:off x="7475323" y="6577089"/>
              <a:ext cx="729962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200" dirty="0">
                  <a:solidFill>
                    <a:schemeClr val="bg1"/>
                  </a:solidFill>
                  <a:latin typeface="+mj-lt"/>
                </a:rPr>
                <a:t>2023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097293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extBox 32">
            <a:extLst>
              <a:ext uri="{FF2B5EF4-FFF2-40B4-BE49-F238E27FC236}">
                <a16:creationId xmlns:a16="http://schemas.microsoft.com/office/drawing/2014/main" id="{D1FAEFC0-2651-44CB-BBBD-C51D3113E0F1}"/>
              </a:ext>
            </a:extLst>
          </p:cNvPr>
          <p:cNvSpPr txBox="1"/>
          <p:nvPr userDrawn="1"/>
        </p:nvSpPr>
        <p:spPr>
          <a:xfrm>
            <a:off x="7475323" y="6577089"/>
            <a:ext cx="729962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200" dirty="0">
                <a:solidFill>
                  <a:schemeClr val="bg1"/>
                </a:solidFill>
                <a:latin typeface="+mj-lt"/>
              </a:rPr>
              <a:t>2023</a:t>
            </a:r>
          </a:p>
        </p:txBody>
      </p:sp>
    </p:spTree>
    <p:extLst>
      <p:ext uri="{BB962C8B-B14F-4D97-AF65-F5344CB8AC3E}">
        <p14:creationId xmlns:p14="http://schemas.microsoft.com/office/powerpoint/2010/main" val="398844315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1094;p23">
            <a:extLst>
              <a:ext uri="{FF2B5EF4-FFF2-40B4-BE49-F238E27FC236}">
                <a16:creationId xmlns:a16="http://schemas.microsoft.com/office/drawing/2014/main" id="{7E46B8D3-F009-4DAB-ADE5-AB1AFC2598F2}"/>
              </a:ext>
            </a:extLst>
          </p:cNvPr>
          <p:cNvSpPr txBox="1">
            <a:spLocks/>
          </p:cNvSpPr>
          <p:nvPr userDrawn="1"/>
        </p:nvSpPr>
        <p:spPr>
          <a:xfrm>
            <a:off x="11491600" y="6144767"/>
            <a:ext cx="593200" cy="43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>
              <a:defRPr lang="ru-RU"/>
            </a:defPPr>
            <a:lvl1pPr marL="0" lvl="0" algn="ctr" defTabSz="914400" rtl="0" eaLnBrk="1" latinLnBrk="0" hangingPunct="1">
              <a:buNone/>
              <a:defRPr sz="1200" kern="1200">
                <a:solidFill>
                  <a:schemeClr val="dk1"/>
                </a:solidFill>
                <a:latin typeface="Chivo Black"/>
                <a:ea typeface="Chivo Black"/>
                <a:cs typeface="Chivo Black"/>
                <a:sym typeface="Chivo Black"/>
              </a:defRPr>
            </a:lvl1pPr>
            <a:lvl2pPr marL="457200" lvl="1" algn="ctr" defTabSz="914400" rtl="0" eaLnBrk="1" latinLnBrk="0" hangingPunct="1">
              <a:buNone/>
              <a:defRPr sz="1200" kern="1200">
                <a:solidFill>
                  <a:schemeClr val="dk1"/>
                </a:solidFill>
                <a:latin typeface="Chivo Black"/>
                <a:ea typeface="Chivo Black"/>
                <a:cs typeface="Chivo Black"/>
                <a:sym typeface="Chivo Black"/>
              </a:defRPr>
            </a:lvl2pPr>
            <a:lvl3pPr marL="914400" lvl="2" algn="ctr" defTabSz="914400" rtl="0" eaLnBrk="1" latinLnBrk="0" hangingPunct="1">
              <a:buNone/>
              <a:defRPr sz="1200" kern="1200">
                <a:solidFill>
                  <a:schemeClr val="dk1"/>
                </a:solidFill>
                <a:latin typeface="Chivo Black"/>
                <a:ea typeface="Chivo Black"/>
                <a:cs typeface="Chivo Black"/>
                <a:sym typeface="Chivo Black"/>
              </a:defRPr>
            </a:lvl3pPr>
            <a:lvl4pPr marL="1371600" lvl="3" algn="ctr" defTabSz="914400" rtl="0" eaLnBrk="1" latinLnBrk="0" hangingPunct="1">
              <a:buNone/>
              <a:defRPr sz="1200" kern="1200">
                <a:solidFill>
                  <a:schemeClr val="dk1"/>
                </a:solidFill>
                <a:latin typeface="Chivo Black"/>
                <a:ea typeface="Chivo Black"/>
                <a:cs typeface="Chivo Black"/>
                <a:sym typeface="Chivo Black"/>
              </a:defRPr>
            </a:lvl4pPr>
            <a:lvl5pPr marL="1828800" lvl="4" algn="ctr" defTabSz="914400" rtl="0" eaLnBrk="1" latinLnBrk="0" hangingPunct="1">
              <a:buNone/>
              <a:defRPr sz="1200" kern="1200">
                <a:solidFill>
                  <a:schemeClr val="dk1"/>
                </a:solidFill>
                <a:latin typeface="Chivo Black"/>
                <a:ea typeface="Chivo Black"/>
                <a:cs typeface="Chivo Black"/>
                <a:sym typeface="Chivo Black"/>
              </a:defRPr>
            </a:lvl5pPr>
            <a:lvl6pPr marL="2286000" lvl="5" algn="ctr" defTabSz="914400" rtl="0" eaLnBrk="1" latinLnBrk="0" hangingPunct="1">
              <a:buNone/>
              <a:defRPr sz="1200" kern="1200">
                <a:solidFill>
                  <a:schemeClr val="dk1"/>
                </a:solidFill>
                <a:latin typeface="Chivo Black"/>
                <a:ea typeface="Chivo Black"/>
                <a:cs typeface="Chivo Black"/>
                <a:sym typeface="Chivo Black"/>
              </a:defRPr>
            </a:lvl6pPr>
            <a:lvl7pPr marL="2743200" lvl="6" algn="ctr" defTabSz="914400" rtl="0" eaLnBrk="1" latinLnBrk="0" hangingPunct="1">
              <a:buNone/>
              <a:defRPr sz="1200" kern="1200">
                <a:solidFill>
                  <a:schemeClr val="dk1"/>
                </a:solidFill>
                <a:latin typeface="Chivo Black"/>
                <a:ea typeface="Chivo Black"/>
                <a:cs typeface="Chivo Black"/>
                <a:sym typeface="Chivo Black"/>
              </a:defRPr>
            </a:lvl7pPr>
            <a:lvl8pPr marL="3200400" lvl="7" algn="ctr" defTabSz="914400" rtl="0" eaLnBrk="1" latinLnBrk="0" hangingPunct="1">
              <a:buNone/>
              <a:defRPr sz="1200" kern="1200">
                <a:solidFill>
                  <a:schemeClr val="dk1"/>
                </a:solidFill>
                <a:latin typeface="Chivo Black"/>
                <a:ea typeface="Chivo Black"/>
                <a:cs typeface="Chivo Black"/>
                <a:sym typeface="Chivo Black"/>
              </a:defRPr>
            </a:lvl8pPr>
            <a:lvl9pPr marL="3657600" lvl="8" algn="ctr" defTabSz="914400" rtl="0" eaLnBrk="1" latinLnBrk="0" hangingPunct="1">
              <a:buNone/>
              <a:defRPr sz="1200" kern="1200">
                <a:solidFill>
                  <a:schemeClr val="dk1"/>
                </a:solidFill>
                <a:latin typeface="Chivo Black"/>
                <a:ea typeface="Chivo Black"/>
                <a:cs typeface="Chivo Black"/>
                <a:sym typeface="Chivo Black"/>
              </a:defRPr>
            </a:lvl9pPr>
          </a:lstStyle>
          <a:p>
            <a:fld id="{00000000-1234-1234-1234-123412341234}" type="slidenum">
              <a:rPr lang="en" smtClean="0">
                <a:latin typeface="Akrobat ExtraBold" panose="00000900000000000000" pitchFamily="50" charset="-52"/>
              </a:rPr>
              <a:pPr/>
              <a:t>‹#›</a:t>
            </a:fld>
            <a:endParaRPr lang="en" dirty="0">
              <a:latin typeface="Akrobat ExtraBold" panose="00000900000000000000" pitchFamily="50" charset="-52"/>
            </a:endParaRPr>
          </a:p>
        </p:txBody>
      </p:sp>
      <p:grpSp>
        <p:nvGrpSpPr>
          <p:cNvPr id="14" name="Группа 13">
            <a:extLst>
              <a:ext uri="{FF2B5EF4-FFF2-40B4-BE49-F238E27FC236}">
                <a16:creationId xmlns:a16="http://schemas.microsoft.com/office/drawing/2014/main" id="{A928734E-F8E6-4815-B6D3-188C714A41DA}"/>
              </a:ext>
            </a:extLst>
          </p:cNvPr>
          <p:cNvGrpSpPr/>
          <p:nvPr userDrawn="1"/>
        </p:nvGrpSpPr>
        <p:grpSpPr>
          <a:xfrm>
            <a:off x="-2380738" y="-1103941"/>
            <a:ext cx="4998313" cy="2207881"/>
            <a:chOff x="-2380738" y="-1103941"/>
            <a:chExt cx="4998313" cy="2207881"/>
          </a:xfrm>
        </p:grpSpPr>
        <p:sp>
          <p:nvSpPr>
            <p:cNvPr id="15" name="Прямоугольник 18">
              <a:extLst>
                <a:ext uri="{FF2B5EF4-FFF2-40B4-BE49-F238E27FC236}">
                  <a16:creationId xmlns:a16="http://schemas.microsoft.com/office/drawing/2014/main" id="{47E14470-B612-4186-9CEC-8087A767335B}"/>
                </a:ext>
              </a:extLst>
            </p:cNvPr>
            <p:cNvSpPr/>
            <p:nvPr/>
          </p:nvSpPr>
          <p:spPr>
            <a:xfrm>
              <a:off x="-2380738" y="-1103941"/>
              <a:ext cx="4998313" cy="2207881"/>
            </a:xfrm>
            <a:prstGeom prst="roundRect">
              <a:avLst>
                <a:gd name="adj" fmla="val 50000"/>
              </a:avLst>
            </a:prstGeom>
            <a:gradFill>
              <a:gsLst>
                <a:gs pos="90000">
                  <a:srgbClr val="00A098"/>
                </a:gs>
                <a:gs pos="58000">
                  <a:srgbClr val="2E3D8A"/>
                </a:gs>
              </a:gsLst>
              <a:lin ang="2400000" scaled="0"/>
            </a:gradFill>
            <a:ln>
              <a:noFill/>
            </a:ln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grpSp>
          <p:nvGrpSpPr>
            <p:cNvPr id="16" name="Группа 15">
              <a:extLst>
                <a:ext uri="{FF2B5EF4-FFF2-40B4-BE49-F238E27FC236}">
                  <a16:creationId xmlns:a16="http://schemas.microsoft.com/office/drawing/2014/main" id="{04105F7C-19F8-472A-B4EB-611FAAB888AE}"/>
                </a:ext>
              </a:extLst>
            </p:cNvPr>
            <p:cNvGrpSpPr/>
            <p:nvPr userDrawn="1"/>
          </p:nvGrpSpPr>
          <p:grpSpPr>
            <a:xfrm>
              <a:off x="290294" y="231881"/>
              <a:ext cx="1819658" cy="617848"/>
              <a:chOff x="290294" y="231881"/>
              <a:chExt cx="1819658" cy="617848"/>
            </a:xfrm>
          </p:grpSpPr>
          <p:pic>
            <p:nvPicPr>
              <p:cNvPr id="17" name="Рисунок 16">
                <a:extLst>
                  <a:ext uri="{FF2B5EF4-FFF2-40B4-BE49-F238E27FC236}">
                    <a16:creationId xmlns:a16="http://schemas.microsoft.com/office/drawing/2014/main" id="{D7C18F78-4004-4E3D-B944-B3B931F49D4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1165898" y="231881"/>
                <a:ext cx="944054" cy="617848"/>
              </a:xfrm>
              <a:prstGeom prst="rect">
                <a:avLst/>
              </a:prstGeom>
            </p:spPr>
          </p:pic>
          <p:pic>
            <p:nvPicPr>
              <p:cNvPr id="18" name="Рисунок 17">
                <a:extLst>
                  <a:ext uri="{FF2B5EF4-FFF2-40B4-BE49-F238E27FC236}">
                    <a16:creationId xmlns:a16="http://schemas.microsoft.com/office/drawing/2014/main" id="{3CED4570-C348-4ED1-A524-4027E0F282F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290294" y="231881"/>
                <a:ext cx="644711" cy="617848"/>
              </a:xfrm>
              <a:prstGeom prst="rect">
                <a:avLst/>
              </a:prstGeom>
            </p:spPr>
          </p:pic>
        </p:grpSp>
      </p:grpSp>
      <p:sp>
        <p:nvSpPr>
          <p:cNvPr id="19" name="Google Shape;1093;p23">
            <a:extLst>
              <a:ext uri="{FF2B5EF4-FFF2-40B4-BE49-F238E27FC236}">
                <a16:creationId xmlns:a16="http://schemas.microsoft.com/office/drawing/2014/main" id="{4EF9A9C2-E088-4970-A30B-01C17FC4BC71}"/>
              </a:ext>
            </a:extLst>
          </p:cNvPr>
          <p:cNvSpPr/>
          <p:nvPr userDrawn="1"/>
        </p:nvSpPr>
        <p:spPr>
          <a:xfrm rot="5400000">
            <a:off x="11625000" y="6011367"/>
            <a:ext cx="433600" cy="700400"/>
          </a:xfrm>
          <a:prstGeom prst="round2SameRect">
            <a:avLst>
              <a:gd name="adj1" fmla="val 0"/>
              <a:gd name="adj2" fmla="val 50000"/>
            </a:avLst>
          </a:pr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0" name="Google Shape;1094;p23">
            <a:extLst>
              <a:ext uri="{FF2B5EF4-FFF2-40B4-BE49-F238E27FC236}">
                <a16:creationId xmlns:a16="http://schemas.microsoft.com/office/drawing/2014/main" id="{C22B2E52-6C53-45A5-8971-A3B2F43830C3}"/>
              </a:ext>
            </a:extLst>
          </p:cNvPr>
          <p:cNvSpPr txBox="1">
            <a:spLocks/>
          </p:cNvSpPr>
          <p:nvPr userDrawn="1"/>
        </p:nvSpPr>
        <p:spPr>
          <a:xfrm>
            <a:off x="11491600" y="6144767"/>
            <a:ext cx="593200" cy="43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>
              <a:defRPr lang="ru-RU"/>
            </a:defPPr>
            <a:lvl1pPr marL="0" lvl="0" algn="ctr" defTabSz="914400" rtl="0" eaLnBrk="1" latinLnBrk="0" hangingPunct="1">
              <a:buNone/>
              <a:defRPr sz="1200" kern="1200">
                <a:solidFill>
                  <a:schemeClr val="dk1"/>
                </a:solidFill>
                <a:latin typeface="Chivo Black"/>
                <a:ea typeface="Chivo Black"/>
                <a:cs typeface="Chivo Black"/>
                <a:sym typeface="Chivo Black"/>
              </a:defRPr>
            </a:lvl1pPr>
            <a:lvl2pPr marL="457200" lvl="1" algn="ctr" defTabSz="914400" rtl="0" eaLnBrk="1" latinLnBrk="0" hangingPunct="1">
              <a:buNone/>
              <a:defRPr sz="1200" kern="1200">
                <a:solidFill>
                  <a:schemeClr val="dk1"/>
                </a:solidFill>
                <a:latin typeface="Chivo Black"/>
                <a:ea typeface="Chivo Black"/>
                <a:cs typeface="Chivo Black"/>
                <a:sym typeface="Chivo Black"/>
              </a:defRPr>
            </a:lvl2pPr>
            <a:lvl3pPr marL="914400" lvl="2" algn="ctr" defTabSz="914400" rtl="0" eaLnBrk="1" latinLnBrk="0" hangingPunct="1">
              <a:buNone/>
              <a:defRPr sz="1200" kern="1200">
                <a:solidFill>
                  <a:schemeClr val="dk1"/>
                </a:solidFill>
                <a:latin typeface="Chivo Black"/>
                <a:ea typeface="Chivo Black"/>
                <a:cs typeface="Chivo Black"/>
                <a:sym typeface="Chivo Black"/>
              </a:defRPr>
            </a:lvl3pPr>
            <a:lvl4pPr marL="1371600" lvl="3" algn="ctr" defTabSz="914400" rtl="0" eaLnBrk="1" latinLnBrk="0" hangingPunct="1">
              <a:buNone/>
              <a:defRPr sz="1200" kern="1200">
                <a:solidFill>
                  <a:schemeClr val="dk1"/>
                </a:solidFill>
                <a:latin typeface="Chivo Black"/>
                <a:ea typeface="Chivo Black"/>
                <a:cs typeface="Chivo Black"/>
                <a:sym typeface="Chivo Black"/>
              </a:defRPr>
            </a:lvl4pPr>
            <a:lvl5pPr marL="1828800" lvl="4" algn="ctr" defTabSz="914400" rtl="0" eaLnBrk="1" latinLnBrk="0" hangingPunct="1">
              <a:buNone/>
              <a:defRPr sz="1200" kern="1200">
                <a:solidFill>
                  <a:schemeClr val="dk1"/>
                </a:solidFill>
                <a:latin typeface="Chivo Black"/>
                <a:ea typeface="Chivo Black"/>
                <a:cs typeface="Chivo Black"/>
                <a:sym typeface="Chivo Black"/>
              </a:defRPr>
            </a:lvl5pPr>
            <a:lvl6pPr marL="2286000" lvl="5" algn="ctr" defTabSz="914400" rtl="0" eaLnBrk="1" latinLnBrk="0" hangingPunct="1">
              <a:buNone/>
              <a:defRPr sz="1200" kern="1200">
                <a:solidFill>
                  <a:schemeClr val="dk1"/>
                </a:solidFill>
                <a:latin typeface="Chivo Black"/>
                <a:ea typeface="Chivo Black"/>
                <a:cs typeface="Chivo Black"/>
                <a:sym typeface="Chivo Black"/>
              </a:defRPr>
            </a:lvl6pPr>
            <a:lvl7pPr marL="2743200" lvl="6" algn="ctr" defTabSz="914400" rtl="0" eaLnBrk="1" latinLnBrk="0" hangingPunct="1">
              <a:buNone/>
              <a:defRPr sz="1200" kern="1200">
                <a:solidFill>
                  <a:schemeClr val="dk1"/>
                </a:solidFill>
                <a:latin typeface="Chivo Black"/>
                <a:ea typeface="Chivo Black"/>
                <a:cs typeface="Chivo Black"/>
                <a:sym typeface="Chivo Black"/>
              </a:defRPr>
            </a:lvl7pPr>
            <a:lvl8pPr marL="3200400" lvl="7" algn="ctr" defTabSz="914400" rtl="0" eaLnBrk="1" latinLnBrk="0" hangingPunct="1">
              <a:buNone/>
              <a:defRPr sz="1200" kern="1200">
                <a:solidFill>
                  <a:schemeClr val="dk1"/>
                </a:solidFill>
                <a:latin typeface="Chivo Black"/>
                <a:ea typeface="Chivo Black"/>
                <a:cs typeface="Chivo Black"/>
                <a:sym typeface="Chivo Black"/>
              </a:defRPr>
            </a:lvl8pPr>
            <a:lvl9pPr marL="3657600" lvl="8" algn="ctr" defTabSz="914400" rtl="0" eaLnBrk="1" latinLnBrk="0" hangingPunct="1">
              <a:buNone/>
              <a:defRPr sz="1200" kern="1200">
                <a:solidFill>
                  <a:schemeClr val="dk1"/>
                </a:solidFill>
                <a:latin typeface="Chivo Black"/>
                <a:ea typeface="Chivo Black"/>
                <a:cs typeface="Chivo Black"/>
                <a:sym typeface="Chivo Black"/>
              </a:defRPr>
            </a:lvl9pPr>
          </a:lstStyle>
          <a:p>
            <a:fld id="{00000000-1234-1234-1234-123412341234}" type="slidenum">
              <a:rPr lang="en" smtClean="0">
                <a:latin typeface="Akrobat ExtraBold" panose="00000900000000000000" pitchFamily="50" charset="-52"/>
              </a:rPr>
              <a:pPr/>
              <a:t>‹#›</a:t>
            </a:fld>
            <a:endParaRPr lang="en" dirty="0">
              <a:latin typeface="Akrobat ExtraBold" panose="00000900000000000000" pitchFamily="50" charset="-52"/>
            </a:endParaRPr>
          </a:p>
        </p:txBody>
      </p:sp>
      <p:grpSp>
        <p:nvGrpSpPr>
          <p:cNvPr id="21" name="Группа 20">
            <a:extLst>
              <a:ext uri="{FF2B5EF4-FFF2-40B4-BE49-F238E27FC236}">
                <a16:creationId xmlns:a16="http://schemas.microsoft.com/office/drawing/2014/main" id="{16123AC0-EE05-4B4C-8A3E-C511E4C1D9FD}"/>
              </a:ext>
            </a:extLst>
          </p:cNvPr>
          <p:cNvGrpSpPr/>
          <p:nvPr userDrawn="1"/>
        </p:nvGrpSpPr>
        <p:grpSpPr>
          <a:xfrm>
            <a:off x="6954417" y="6577026"/>
            <a:ext cx="5953709" cy="1504293"/>
            <a:chOff x="6954417" y="6577026"/>
            <a:chExt cx="5953709" cy="1504293"/>
          </a:xfrm>
        </p:grpSpPr>
        <p:grpSp>
          <p:nvGrpSpPr>
            <p:cNvPr id="22" name="Группа 21">
              <a:extLst>
                <a:ext uri="{FF2B5EF4-FFF2-40B4-BE49-F238E27FC236}">
                  <a16:creationId xmlns:a16="http://schemas.microsoft.com/office/drawing/2014/main" id="{9FA47762-7F39-4794-862C-23894944F3DD}"/>
                </a:ext>
              </a:extLst>
            </p:cNvPr>
            <p:cNvGrpSpPr/>
            <p:nvPr userDrawn="1"/>
          </p:nvGrpSpPr>
          <p:grpSpPr>
            <a:xfrm>
              <a:off x="6954417" y="6577026"/>
              <a:ext cx="5953709" cy="1504293"/>
              <a:chOff x="6954417" y="6577026"/>
              <a:chExt cx="5953709" cy="1504293"/>
            </a:xfrm>
          </p:grpSpPr>
          <p:sp>
            <p:nvSpPr>
              <p:cNvPr id="24" name="Прямоугольник 18">
                <a:extLst>
                  <a:ext uri="{FF2B5EF4-FFF2-40B4-BE49-F238E27FC236}">
                    <a16:creationId xmlns:a16="http://schemas.microsoft.com/office/drawing/2014/main" id="{1512B46E-751F-42B9-92E9-F72123B60F37}"/>
                  </a:ext>
                </a:extLst>
              </p:cNvPr>
              <p:cNvSpPr/>
              <p:nvPr/>
            </p:nvSpPr>
            <p:spPr>
              <a:xfrm>
                <a:off x="6954417" y="6577026"/>
                <a:ext cx="5953709" cy="1504293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rgbClr val="00A098"/>
                  </a:gs>
                  <a:gs pos="68000">
                    <a:srgbClr val="2E3D8A"/>
                  </a:gs>
                </a:gsLst>
                <a:lin ang="2400000" scaled="0"/>
              </a:gradFill>
              <a:ln>
                <a:noFill/>
              </a:ln>
            </p:spPr>
            <p:style>
              <a:lnRef idx="1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alpha val="4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4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grpSp>
            <p:nvGrpSpPr>
              <p:cNvPr id="25" name="Группа 24">
                <a:extLst>
                  <a:ext uri="{FF2B5EF4-FFF2-40B4-BE49-F238E27FC236}">
                    <a16:creationId xmlns:a16="http://schemas.microsoft.com/office/drawing/2014/main" id="{8602C5E3-7FC1-4E9A-BB51-40F1CADD3044}"/>
                  </a:ext>
                </a:extLst>
              </p:cNvPr>
              <p:cNvGrpSpPr/>
              <p:nvPr userDrawn="1"/>
            </p:nvGrpSpPr>
            <p:grpSpPr>
              <a:xfrm>
                <a:off x="8226942" y="6616594"/>
                <a:ext cx="3772018" cy="221599"/>
                <a:chOff x="8226942" y="6616594"/>
                <a:chExt cx="3772018" cy="221599"/>
              </a:xfrm>
            </p:grpSpPr>
            <p:grpSp>
              <p:nvGrpSpPr>
                <p:cNvPr id="26" name="Группа 25">
                  <a:extLst>
                    <a:ext uri="{FF2B5EF4-FFF2-40B4-BE49-F238E27FC236}">
                      <a16:creationId xmlns:a16="http://schemas.microsoft.com/office/drawing/2014/main" id="{E918F0E9-3981-41E9-9F9E-EC0C74B44C0E}"/>
                    </a:ext>
                  </a:extLst>
                </p:cNvPr>
                <p:cNvGrpSpPr/>
                <p:nvPr/>
              </p:nvGrpSpPr>
              <p:grpSpPr>
                <a:xfrm>
                  <a:off x="8226942" y="6616594"/>
                  <a:ext cx="826645" cy="221599"/>
                  <a:chOff x="1315720" y="4930138"/>
                  <a:chExt cx="826645" cy="221599"/>
                </a:xfrm>
              </p:grpSpPr>
              <p:pic>
                <p:nvPicPr>
                  <p:cNvPr id="36" name="Рисунок 35">
                    <a:extLst>
                      <a:ext uri="{FF2B5EF4-FFF2-40B4-BE49-F238E27FC236}">
                        <a16:creationId xmlns:a16="http://schemas.microsoft.com/office/drawing/2014/main" id="{D2E3BE29-C378-4149-BE3B-EE1ED0AD432D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6">
                    <a:extLst>
                      <a:ext uri="{96DAC541-7B7A-43D3-8B79-37D633B846F1}">
                        <asvg:svgBlip xmlns:asvg="http://schemas.microsoft.com/office/drawing/2016/SVG/main" r:embed="rId7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315720" y="4978014"/>
                    <a:ext cx="144000" cy="108000"/>
                  </a:xfrm>
                  <a:prstGeom prst="rect">
                    <a:avLst/>
                  </a:prstGeom>
                </p:spPr>
              </p:pic>
              <p:sp>
                <p:nvSpPr>
                  <p:cNvPr id="37" name="TextBox 36">
                    <a:extLst>
                      <a:ext uri="{FF2B5EF4-FFF2-40B4-BE49-F238E27FC236}">
                        <a16:creationId xmlns:a16="http://schemas.microsoft.com/office/drawing/2014/main" id="{B4217F43-1186-44D9-991C-A658DFF4F695}"/>
                      </a:ext>
                    </a:extLst>
                  </p:cNvPr>
                  <p:cNvSpPr txBox="1"/>
                  <p:nvPr/>
                </p:nvSpPr>
                <p:spPr>
                  <a:xfrm>
                    <a:off x="1412404" y="4930138"/>
                    <a:ext cx="729961" cy="221599"/>
                  </a:xfrm>
                  <a:prstGeom prst="rect">
                    <a:avLst/>
                  </a:prstGeom>
                  <a:noFill/>
                </p:spPr>
                <p:txBody>
                  <a:bodyPr wrap="square" anchor="ctr">
                    <a:spAutoFit/>
                  </a:bodyPr>
                  <a:lstStyle/>
                  <a:p>
                    <a:pPr>
                      <a:lnSpc>
                        <a:spcPct val="80000"/>
                      </a:lnSpc>
                    </a:pPr>
                    <a:r>
                      <a:rPr lang="en-US" sz="1050" dirty="0">
                        <a:solidFill>
                          <a:schemeClr val="bg1"/>
                        </a:solidFill>
                        <a:latin typeface="Akrobat Bold" panose="00000800000000000000" pitchFamily="50" charset="-52"/>
                        <a:ea typeface="Roboto" panose="02000000000000000000" pitchFamily="2" charset="0"/>
                      </a:rPr>
                      <a:t>hd.firpo.ru</a:t>
                    </a:r>
                    <a:endParaRPr lang="ru-RU" sz="2400" dirty="0">
                      <a:latin typeface="Akrobat Bold" panose="00000800000000000000" pitchFamily="50" charset="-52"/>
                    </a:endParaRPr>
                  </a:p>
                </p:txBody>
              </p:sp>
            </p:grpSp>
            <p:grpSp>
              <p:nvGrpSpPr>
                <p:cNvPr id="27" name="Группа 26">
                  <a:extLst>
                    <a:ext uri="{FF2B5EF4-FFF2-40B4-BE49-F238E27FC236}">
                      <a16:creationId xmlns:a16="http://schemas.microsoft.com/office/drawing/2014/main" id="{9CADCF25-C106-456A-80D2-3E500D2CE810}"/>
                    </a:ext>
                  </a:extLst>
                </p:cNvPr>
                <p:cNvGrpSpPr/>
                <p:nvPr/>
              </p:nvGrpSpPr>
              <p:grpSpPr>
                <a:xfrm>
                  <a:off x="9927241" y="6616594"/>
                  <a:ext cx="983879" cy="221599"/>
                  <a:chOff x="3025293" y="4930138"/>
                  <a:chExt cx="983879" cy="221599"/>
                </a:xfrm>
              </p:grpSpPr>
              <p:pic>
                <p:nvPicPr>
                  <p:cNvPr id="34" name="Рисунок 33">
                    <a:extLst>
                      <a:ext uri="{FF2B5EF4-FFF2-40B4-BE49-F238E27FC236}">
                        <a16:creationId xmlns:a16="http://schemas.microsoft.com/office/drawing/2014/main" id="{885599BE-A000-470E-90B7-60C9420BE204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8">
                    <a:extLst>
                      <a:ext uri="{96DAC541-7B7A-43D3-8B79-37D633B846F1}">
                        <asvg:svgBlip xmlns:asvg="http://schemas.microsoft.com/office/drawing/2016/SVG/main" r:embed="rId9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3025293" y="4968014"/>
                    <a:ext cx="144000" cy="128000"/>
                  </a:xfrm>
                  <a:prstGeom prst="rect">
                    <a:avLst/>
                  </a:prstGeom>
                </p:spPr>
              </p:pic>
              <p:sp>
                <p:nvSpPr>
                  <p:cNvPr id="35" name="TextBox 34">
                    <a:extLst>
                      <a:ext uri="{FF2B5EF4-FFF2-40B4-BE49-F238E27FC236}">
                        <a16:creationId xmlns:a16="http://schemas.microsoft.com/office/drawing/2014/main" id="{62826A3C-FC13-41B9-B241-BA5241446B8A}"/>
                      </a:ext>
                    </a:extLst>
                  </p:cNvPr>
                  <p:cNvSpPr txBox="1"/>
                  <p:nvPr/>
                </p:nvSpPr>
                <p:spPr>
                  <a:xfrm>
                    <a:off x="3129898" y="4930138"/>
                    <a:ext cx="879274" cy="221599"/>
                  </a:xfrm>
                  <a:prstGeom prst="rect">
                    <a:avLst/>
                  </a:prstGeom>
                  <a:noFill/>
                </p:spPr>
                <p:txBody>
                  <a:bodyPr wrap="square" anchor="ctr">
                    <a:spAutoFit/>
                  </a:bodyPr>
                  <a:lstStyle/>
                  <a:p>
                    <a:pPr>
                      <a:lnSpc>
                        <a:spcPct val="80000"/>
                      </a:lnSpc>
                    </a:pPr>
                    <a:r>
                      <a:rPr lang="en-US" sz="1050" dirty="0">
                        <a:solidFill>
                          <a:schemeClr val="bg1"/>
                        </a:solidFill>
                        <a:latin typeface="Akrobat Bold" panose="00000800000000000000" pitchFamily="50" charset="-52"/>
                        <a:ea typeface="Roboto" panose="02000000000000000000" pitchFamily="2" charset="0"/>
                      </a:rPr>
                      <a:t>t.me/de_spo</a:t>
                    </a:r>
                    <a:endParaRPr lang="ru-RU" sz="2400" dirty="0">
                      <a:latin typeface="Akrobat Bold" panose="00000800000000000000" pitchFamily="50" charset="-52"/>
                    </a:endParaRPr>
                  </a:p>
                </p:txBody>
              </p:sp>
            </p:grpSp>
            <p:grpSp>
              <p:nvGrpSpPr>
                <p:cNvPr id="28" name="Группа 27">
                  <a:extLst>
                    <a:ext uri="{FF2B5EF4-FFF2-40B4-BE49-F238E27FC236}">
                      <a16:creationId xmlns:a16="http://schemas.microsoft.com/office/drawing/2014/main" id="{A118C23E-CAAD-4F7D-BF27-7033051C2013}"/>
                    </a:ext>
                  </a:extLst>
                </p:cNvPr>
                <p:cNvGrpSpPr/>
                <p:nvPr/>
              </p:nvGrpSpPr>
              <p:grpSpPr>
                <a:xfrm>
                  <a:off x="9075244" y="6616594"/>
                  <a:ext cx="830340" cy="221599"/>
                  <a:chOff x="2229329" y="4930138"/>
                  <a:chExt cx="830340" cy="221599"/>
                </a:xfrm>
              </p:grpSpPr>
              <p:sp>
                <p:nvSpPr>
                  <p:cNvPr id="32" name="TextBox 31">
                    <a:extLst>
                      <a:ext uri="{FF2B5EF4-FFF2-40B4-BE49-F238E27FC236}">
                        <a16:creationId xmlns:a16="http://schemas.microsoft.com/office/drawing/2014/main" id="{6148D702-CBBF-400E-8702-B1FA6F6FC8DE}"/>
                      </a:ext>
                    </a:extLst>
                  </p:cNvPr>
                  <p:cNvSpPr txBox="1"/>
                  <p:nvPr/>
                </p:nvSpPr>
                <p:spPr>
                  <a:xfrm>
                    <a:off x="2329709" y="4930138"/>
                    <a:ext cx="729960" cy="221599"/>
                  </a:xfrm>
                  <a:prstGeom prst="rect">
                    <a:avLst/>
                  </a:prstGeom>
                  <a:noFill/>
                </p:spPr>
                <p:txBody>
                  <a:bodyPr wrap="square" anchor="ctr">
                    <a:spAutoFit/>
                  </a:bodyPr>
                  <a:lstStyle/>
                  <a:p>
                    <a:pPr>
                      <a:lnSpc>
                        <a:spcPct val="80000"/>
                      </a:lnSpc>
                    </a:pPr>
                    <a:r>
                      <a:rPr lang="en-US" sz="1050" dirty="0">
                        <a:solidFill>
                          <a:schemeClr val="bg1"/>
                        </a:solidFill>
                        <a:latin typeface="Akrobat Bold" panose="00000800000000000000" pitchFamily="50" charset="-52"/>
                        <a:ea typeface="Roboto" panose="02000000000000000000" pitchFamily="2" charset="0"/>
                      </a:rPr>
                      <a:t>de.firpo.ru</a:t>
                    </a:r>
                    <a:endParaRPr lang="ru-RU" sz="2400" dirty="0">
                      <a:latin typeface="Akrobat Bold" panose="00000800000000000000" pitchFamily="50" charset="-52"/>
                    </a:endParaRPr>
                  </a:p>
                </p:txBody>
              </p:sp>
              <p:pic>
                <p:nvPicPr>
                  <p:cNvPr id="33" name="Рисунок 32">
                    <a:extLst>
                      <a:ext uri="{FF2B5EF4-FFF2-40B4-BE49-F238E27FC236}">
                        <a16:creationId xmlns:a16="http://schemas.microsoft.com/office/drawing/2014/main" id="{CCC0EF69-7A50-461C-923C-97D704BE099A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10">
                    <a:extLst>
                      <a:ext uri="{96DAC541-7B7A-43D3-8B79-37D633B846F1}">
                        <asvg:svgBlip xmlns:asvg="http://schemas.microsoft.com/office/drawing/2016/SVG/main" r:embed="rId11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2229329" y="4960014"/>
                    <a:ext cx="144000" cy="144000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29" name="Группа 28">
                  <a:extLst>
                    <a:ext uri="{FF2B5EF4-FFF2-40B4-BE49-F238E27FC236}">
                      <a16:creationId xmlns:a16="http://schemas.microsoft.com/office/drawing/2014/main" id="{56D1A8EE-4B86-4B6F-A9A1-6B8F9031B22E}"/>
                    </a:ext>
                  </a:extLst>
                </p:cNvPr>
                <p:cNvGrpSpPr/>
                <p:nvPr/>
              </p:nvGrpSpPr>
              <p:grpSpPr>
                <a:xfrm>
                  <a:off x="10932776" y="6616594"/>
                  <a:ext cx="1066184" cy="221599"/>
                  <a:chOff x="4014585" y="4930138"/>
                  <a:chExt cx="1066184" cy="221599"/>
                </a:xfrm>
              </p:grpSpPr>
              <p:pic>
                <p:nvPicPr>
                  <p:cNvPr id="30" name="Рисунок 29">
                    <a:extLst>
                      <a:ext uri="{FF2B5EF4-FFF2-40B4-BE49-F238E27FC236}">
                        <a16:creationId xmlns:a16="http://schemas.microsoft.com/office/drawing/2014/main" id="{2C30B917-B29C-46DD-8746-5C5C21459E33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12">
                    <a:extLst>
                      <a:ext uri="{96DAC541-7B7A-43D3-8B79-37D633B846F1}">
                        <asvg:svgBlip xmlns:asvg="http://schemas.microsoft.com/office/drawing/2016/SVG/main" r:embed="rId13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4014585" y="4984014"/>
                    <a:ext cx="144000" cy="96000"/>
                  </a:xfrm>
                  <a:prstGeom prst="rect">
                    <a:avLst/>
                  </a:prstGeom>
                </p:spPr>
              </p:pic>
              <p:sp>
                <p:nvSpPr>
                  <p:cNvPr id="31" name="TextBox 30">
                    <a:extLst>
                      <a:ext uri="{FF2B5EF4-FFF2-40B4-BE49-F238E27FC236}">
                        <a16:creationId xmlns:a16="http://schemas.microsoft.com/office/drawing/2014/main" id="{2D5CDD9D-73F3-440F-9310-75526A0F0DCC}"/>
                      </a:ext>
                    </a:extLst>
                  </p:cNvPr>
                  <p:cNvSpPr txBox="1"/>
                  <p:nvPr/>
                </p:nvSpPr>
                <p:spPr>
                  <a:xfrm>
                    <a:off x="4118549" y="4930138"/>
                    <a:ext cx="962220" cy="221599"/>
                  </a:xfrm>
                  <a:prstGeom prst="rect">
                    <a:avLst/>
                  </a:prstGeom>
                  <a:noFill/>
                </p:spPr>
                <p:txBody>
                  <a:bodyPr wrap="square" anchor="ctr">
                    <a:spAutoFit/>
                  </a:bodyPr>
                  <a:lstStyle/>
                  <a:p>
                    <a:pPr>
                      <a:lnSpc>
                        <a:spcPct val="80000"/>
                      </a:lnSpc>
                    </a:pPr>
                    <a:r>
                      <a:rPr lang="en-US" sz="1050" dirty="0">
                        <a:solidFill>
                          <a:schemeClr val="bg1"/>
                        </a:solidFill>
                        <a:latin typeface="Akrobat Bold" panose="00000800000000000000" pitchFamily="50" charset="-52"/>
                        <a:ea typeface="Roboto" panose="02000000000000000000" pitchFamily="2" charset="0"/>
                      </a:rPr>
                      <a:t>vk.com/de_spo</a:t>
                    </a:r>
                    <a:endParaRPr lang="ru-RU" sz="1050" dirty="0">
                      <a:latin typeface="Akrobat Bold" panose="00000800000000000000" pitchFamily="50" charset="-52"/>
                    </a:endParaRPr>
                  </a:p>
                </p:txBody>
              </p:sp>
            </p:grpSp>
          </p:grpSp>
        </p:grp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2241B8BB-F7DF-488B-8666-7987ED96ECD0}"/>
                </a:ext>
              </a:extLst>
            </p:cNvPr>
            <p:cNvSpPr txBox="1"/>
            <p:nvPr userDrawn="1"/>
          </p:nvSpPr>
          <p:spPr>
            <a:xfrm>
              <a:off x="7475323" y="6577089"/>
              <a:ext cx="729962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200" dirty="0">
                  <a:solidFill>
                    <a:schemeClr val="bg1"/>
                  </a:solidFill>
                  <a:latin typeface="+mj-lt"/>
                </a:rPr>
                <a:t>2023</a:t>
              </a:r>
            </a:p>
          </p:txBody>
        </p:sp>
      </p:grpSp>
      <p:sp>
        <p:nvSpPr>
          <p:cNvPr id="38" name="Заголовок 1">
            <a:extLst>
              <a:ext uri="{FF2B5EF4-FFF2-40B4-BE49-F238E27FC236}">
                <a16:creationId xmlns:a16="http://schemas.microsoft.com/office/drawing/2014/main" id="{81D15D75-187B-49E1-8D54-4D935455227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986269" y="438037"/>
            <a:ext cx="8369119" cy="1252651"/>
          </a:xfrm>
        </p:spPr>
        <p:txBody>
          <a:bodyPr>
            <a:normAutofit/>
          </a:bodyPr>
          <a:lstStyle>
            <a:lvl1pPr>
              <a:defRPr sz="2800"/>
            </a:lvl1pPr>
          </a:lstStyle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4458452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27AA675-F7F8-4177-BE82-70CA54A610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25C1983-A44D-4C2A-AC7D-06E8DF712E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2D956237-2862-4995-A436-5D424F68B04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05C7CB88-D106-4CDF-878F-BACED29F61B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17EBC24-118E-465E-903C-AA4DA0A2D2B1}" type="datetimeFigureOut">
              <a:rPr lang="ru-RU" smtClean="0"/>
              <a:t>07.08.2023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314F8B12-F67C-485F-AF09-B30AAC4AF8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99B395BA-6A63-4901-BADA-4469516C60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5A06DB8-1126-4500-9A40-33A281F3F837}" type="slidenum">
              <a:rPr lang="ru-RU" smtClean="0"/>
              <a:t>‹#›</a:t>
            </a:fld>
            <a:endParaRPr lang="ru-RU"/>
          </a:p>
        </p:txBody>
      </p:sp>
      <p:grpSp>
        <p:nvGrpSpPr>
          <p:cNvPr id="8" name="Группа 7">
            <a:extLst>
              <a:ext uri="{FF2B5EF4-FFF2-40B4-BE49-F238E27FC236}">
                <a16:creationId xmlns:a16="http://schemas.microsoft.com/office/drawing/2014/main" id="{249787B7-5EF3-4D0E-B888-F0D8DB5623C4}"/>
              </a:ext>
            </a:extLst>
          </p:cNvPr>
          <p:cNvGrpSpPr/>
          <p:nvPr userDrawn="1"/>
        </p:nvGrpSpPr>
        <p:grpSpPr>
          <a:xfrm>
            <a:off x="9804186" y="549275"/>
            <a:ext cx="1692489" cy="622577"/>
            <a:chOff x="3574934" y="252834"/>
            <a:chExt cx="1501246" cy="552229"/>
          </a:xfrm>
          <a:solidFill>
            <a:srgbClr val="2D3D89"/>
          </a:solidFill>
        </p:grpSpPr>
        <p:pic>
          <p:nvPicPr>
            <p:cNvPr id="9" name="Рисунок 8">
              <a:extLst>
                <a:ext uri="{FF2B5EF4-FFF2-40B4-BE49-F238E27FC236}">
                  <a16:creationId xmlns:a16="http://schemas.microsoft.com/office/drawing/2014/main" id="{5ED700C0-8902-4BA6-8C7B-2C2803BD36C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4232391" y="252834"/>
              <a:ext cx="843789" cy="552229"/>
            </a:xfrm>
            <a:prstGeom prst="rect">
              <a:avLst/>
            </a:prstGeom>
          </p:spPr>
        </p:pic>
        <p:pic>
          <p:nvPicPr>
            <p:cNvPr id="10" name="Рисунок 9">
              <a:extLst>
                <a:ext uri="{FF2B5EF4-FFF2-40B4-BE49-F238E27FC236}">
                  <a16:creationId xmlns:a16="http://schemas.microsoft.com/office/drawing/2014/main" id="{9EDB8227-22C8-40FD-9440-5D2AA84F53B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3574934" y="252834"/>
              <a:ext cx="576239" cy="552229"/>
            </a:xfrm>
            <a:prstGeom prst="rect">
              <a:avLst/>
            </a:prstGeom>
          </p:spPr>
        </p:pic>
      </p:grpSp>
      <p:sp>
        <p:nvSpPr>
          <p:cNvPr id="13" name="Google Shape;1093;p23">
            <a:extLst>
              <a:ext uri="{FF2B5EF4-FFF2-40B4-BE49-F238E27FC236}">
                <a16:creationId xmlns:a16="http://schemas.microsoft.com/office/drawing/2014/main" id="{4F776F38-5F72-4BBC-97C3-C279E49A2DBD}"/>
              </a:ext>
            </a:extLst>
          </p:cNvPr>
          <p:cNvSpPr/>
          <p:nvPr userDrawn="1"/>
        </p:nvSpPr>
        <p:spPr>
          <a:xfrm rot="5400000">
            <a:off x="11625000" y="6011367"/>
            <a:ext cx="433600" cy="700400"/>
          </a:xfrm>
          <a:prstGeom prst="round2SameRect">
            <a:avLst>
              <a:gd name="adj1" fmla="val 0"/>
              <a:gd name="adj2" fmla="val 16182"/>
            </a:avLst>
          </a:pr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4" name="Google Shape;1094;p23">
            <a:extLst>
              <a:ext uri="{FF2B5EF4-FFF2-40B4-BE49-F238E27FC236}">
                <a16:creationId xmlns:a16="http://schemas.microsoft.com/office/drawing/2014/main" id="{867BA8A2-03FA-4154-ACBC-A86505872C70}"/>
              </a:ext>
            </a:extLst>
          </p:cNvPr>
          <p:cNvSpPr txBox="1">
            <a:spLocks/>
          </p:cNvSpPr>
          <p:nvPr userDrawn="1"/>
        </p:nvSpPr>
        <p:spPr>
          <a:xfrm>
            <a:off x="11491600" y="6144767"/>
            <a:ext cx="593200" cy="43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>
              <a:defRPr lang="ru-RU"/>
            </a:defPPr>
            <a:lvl1pPr marL="0" lvl="0" algn="ctr" defTabSz="914400" rtl="0" eaLnBrk="1" latinLnBrk="0" hangingPunct="1">
              <a:buNone/>
              <a:defRPr sz="1200" kern="1200">
                <a:solidFill>
                  <a:schemeClr val="dk1"/>
                </a:solidFill>
                <a:latin typeface="Chivo Black"/>
                <a:ea typeface="Chivo Black"/>
                <a:cs typeface="Chivo Black"/>
                <a:sym typeface="Chivo Black"/>
              </a:defRPr>
            </a:lvl1pPr>
            <a:lvl2pPr marL="457200" lvl="1" algn="ctr" defTabSz="914400" rtl="0" eaLnBrk="1" latinLnBrk="0" hangingPunct="1">
              <a:buNone/>
              <a:defRPr sz="1200" kern="1200">
                <a:solidFill>
                  <a:schemeClr val="dk1"/>
                </a:solidFill>
                <a:latin typeface="Chivo Black"/>
                <a:ea typeface="Chivo Black"/>
                <a:cs typeface="Chivo Black"/>
                <a:sym typeface="Chivo Black"/>
              </a:defRPr>
            </a:lvl2pPr>
            <a:lvl3pPr marL="914400" lvl="2" algn="ctr" defTabSz="914400" rtl="0" eaLnBrk="1" latinLnBrk="0" hangingPunct="1">
              <a:buNone/>
              <a:defRPr sz="1200" kern="1200">
                <a:solidFill>
                  <a:schemeClr val="dk1"/>
                </a:solidFill>
                <a:latin typeface="Chivo Black"/>
                <a:ea typeface="Chivo Black"/>
                <a:cs typeface="Chivo Black"/>
                <a:sym typeface="Chivo Black"/>
              </a:defRPr>
            </a:lvl3pPr>
            <a:lvl4pPr marL="1371600" lvl="3" algn="ctr" defTabSz="914400" rtl="0" eaLnBrk="1" latinLnBrk="0" hangingPunct="1">
              <a:buNone/>
              <a:defRPr sz="1200" kern="1200">
                <a:solidFill>
                  <a:schemeClr val="dk1"/>
                </a:solidFill>
                <a:latin typeface="Chivo Black"/>
                <a:ea typeface="Chivo Black"/>
                <a:cs typeface="Chivo Black"/>
                <a:sym typeface="Chivo Black"/>
              </a:defRPr>
            </a:lvl4pPr>
            <a:lvl5pPr marL="1828800" lvl="4" algn="ctr" defTabSz="914400" rtl="0" eaLnBrk="1" latinLnBrk="0" hangingPunct="1">
              <a:buNone/>
              <a:defRPr sz="1200" kern="1200">
                <a:solidFill>
                  <a:schemeClr val="dk1"/>
                </a:solidFill>
                <a:latin typeface="Chivo Black"/>
                <a:ea typeface="Chivo Black"/>
                <a:cs typeface="Chivo Black"/>
                <a:sym typeface="Chivo Black"/>
              </a:defRPr>
            </a:lvl5pPr>
            <a:lvl6pPr marL="2286000" lvl="5" algn="ctr" defTabSz="914400" rtl="0" eaLnBrk="1" latinLnBrk="0" hangingPunct="1">
              <a:buNone/>
              <a:defRPr sz="1200" kern="1200">
                <a:solidFill>
                  <a:schemeClr val="dk1"/>
                </a:solidFill>
                <a:latin typeface="Chivo Black"/>
                <a:ea typeface="Chivo Black"/>
                <a:cs typeface="Chivo Black"/>
                <a:sym typeface="Chivo Black"/>
              </a:defRPr>
            </a:lvl6pPr>
            <a:lvl7pPr marL="2743200" lvl="6" algn="ctr" defTabSz="914400" rtl="0" eaLnBrk="1" latinLnBrk="0" hangingPunct="1">
              <a:buNone/>
              <a:defRPr sz="1200" kern="1200">
                <a:solidFill>
                  <a:schemeClr val="dk1"/>
                </a:solidFill>
                <a:latin typeface="Chivo Black"/>
                <a:ea typeface="Chivo Black"/>
                <a:cs typeface="Chivo Black"/>
                <a:sym typeface="Chivo Black"/>
              </a:defRPr>
            </a:lvl7pPr>
            <a:lvl8pPr marL="3200400" lvl="7" algn="ctr" defTabSz="914400" rtl="0" eaLnBrk="1" latinLnBrk="0" hangingPunct="1">
              <a:buNone/>
              <a:defRPr sz="1200" kern="1200">
                <a:solidFill>
                  <a:schemeClr val="dk1"/>
                </a:solidFill>
                <a:latin typeface="Chivo Black"/>
                <a:ea typeface="Chivo Black"/>
                <a:cs typeface="Chivo Black"/>
                <a:sym typeface="Chivo Black"/>
              </a:defRPr>
            </a:lvl8pPr>
            <a:lvl9pPr marL="3657600" lvl="8" algn="ctr" defTabSz="914400" rtl="0" eaLnBrk="1" latinLnBrk="0" hangingPunct="1">
              <a:buNone/>
              <a:defRPr sz="1200" kern="1200">
                <a:solidFill>
                  <a:schemeClr val="dk1"/>
                </a:solidFill>
                <a:latin typeface="Chivo Black"/>
                <a:ea typeface="Chivo Black"/>
                <a:cs typeface="Chivo Black"/>
                <a:sym typeface="Chivo Black"/>
              </a:defRPr>
            </a:lvl9pPr>
          </a:lstStyle>
          <a:p>
            <a:fld id="{00000000-1234-1234-1234-123412341234}" type="slidenum">
              <a:rPr lang="en" smtClean="0">
                <a:latin typeface="Akrobat ExtraBold" panose="00000900000000000000" pitchFamily="50" charset="-52"/>
              </a:rPr>
              <a:pPr/>
              <a:t>‹#›</a:t>
            </a:fld>
            <a:endParaRPr lang="en" dirty="0">
              <a:latin typeface="Akrobat ExtraBold" panose="00000900000000000000" pitchFamily="50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26437960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265ABD8-B4E6-49A3-875A-69C720F96F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E14A2004-F350-4726-9EF7-D80F785C4EE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DBF36973-1490-4497-9FE2-42CF9BC3F05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2713BA41-6BCB-438C-9B4E-429B01673B1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17EBC24-118E-465E-903C-AA4DA0A2D2B1}" type="datetimeFigureOut">
              <a:rPr lang="ru-RU" smtClean="0"/>
              <a:t>07.08.2023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79E36FA1-2356-4DE8-A925-214665A761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51663867-7B1F-4168-88DE-D0C9A04D42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5A06DB8-1126-4500-9A40-33A281F3F837}" type="slidenum">
              <a:rPr lang="ru-RU" smtClean="0"/>
              <a:t>‹#›</a:t>
            </a:fld>
            <a:endParaRPr lang="ru-RU"/>
          </a:p>
        </p:txBody>
      </p:sp>
      <p:grpSp>
        <p:nvGrpSpPr>
          <p:cNvPr id="8" name="Группа 7">
            <a:extLst>
              <a:ext uri="{FF2B5EF4-FFF2-40B4-BE49-F238E27FC236}">
                <a16:creationId xmlns:a16="http://schemas.microsoft.com/office/drawing/2014/main" id="{D8E3B903-0521-48BE-810B-6281D910C6BB}"/>
              </a:ext>
            </a:extLst>
          </p:cNvPr>
          <p:cNvGrpSpPr/>
          <p:nvPr userDrawn="1"/>
        </p:nvGrpSpPr>
        <p:grpSpPr>
          <a:xfrm>
            <a:off x="9804186" y="549275"/>
            <a:ext cx="1692489" cy="622577"/>
            <a:chOff x="3574934" y="252834"/>
            <a:chExt cx="1501246" cy="552229"/>
          </a:xfrm>
          <a:solidFill>
            <a:srgbClr val="2D3D89"/>
          </a:solidFill>
        </p:grpSpPr>
        <p:pic>
          <p:nvPicPr>
            <p:cNvPr id="9" name="Рисунок 8">
              <a:extLst>
                <a:ext uri="{FF2B5EF4-FFF2-40B4-BE49-F238E27FC236}">
                  <a16:creationId xmlns:a16="http://schemas.microsoft.com/office/drawing/2014/main" id="{60B63EFA-71ED-490D-BCCD-98E469F677B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4232391" y="252834"/>
              <a:ext cx="843789" cy="552229"/>
            </a:xfrm>
            <a:prstGeom prst="rect">
              <a:avLst/>
            </a:prstGeom>
          </p:spPr>
        </p:pic>
        <p:pic>
          <p:nvPicPr>
            <p:cNvPr id="10" name="Рисунок 9">
              <a:extLst>
                <a:ext uri="{FF2B5EF4-FFF2-40B4-BE49-F238E27FC236}">
                  <a16:creationId xmlns:a16="http://schemas.microsoft.com/office/drawing/2014/main" id="{1C32C1B2-2D57-4375-AE1C-B429D4F211A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3574934" y="252834"/>
              <a:ext cx="576239" cy="552229"/>
            </a:xfrm>
            <a:prstGeom prst="rect">
              <a:avLst/>
            </a:prstGeom>
          </p:spPr>
        </p:pic>
      </p:grpSp>
      <p:sp>
        <p:nvSpPr>
          <p:cNvPr id="13" name="Google Shape;1093;p23">
            <a:extLst>
              <a:ext uri="{FF2B5EF4-FFF2-40B4-BE49-F238E27FC236}">
                <a16:creationId xmlns:a16="http://schemas.microsoft.com/office/drawing/2014/main" id="{6CFB44D7-CB3D-4E70-B993-6CF1AF42B094}"/>
              </a:ext>
            </a:extLst>
          </p:cNvPr>
          <p:cNvSpPr/>
          <p:nvPr userDrawn="1"/>
        </p:nvSpPr>
        <p:spPr>
          <a:xfrm rot="5400000">
            <a:off x="11625000" y="6011367"/>
            <a:ext cx="433600" cy="700400"/>
          </a:xfrm>
          <a:prstGeom prst="round2SameRect">
            <a:avLst>
              <a:gd name="adj1" fmla="val 0"/>
              <a:gd name="adj2" fmla="val 16182"/>
            </a:avLst>
          </a:pr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4" name="Google Shape;1094;p23">
            <a:extLst>
              <a:ext uri="{FF2B5EF4-FFF2-40B4-BE49-F238E27FC236}">
                <a16:creationId xmlns:a16="http://schemas.microsoft.com/office/drawing/2014/main" id="{1BAA1E90-88F6-49F4-B2D0-D35F7557A222}"/>
              </a:ext>
            </a:extLst>
          </p:cNvPr>
          <p:cNvSpPr txBox="1">
            <a:spLocks/>
          </p:cNvSpPr>
          <p:nvPr userDrawn="1"/>
        </p:nvSpPr>
        <p:spPr>
          <a:xfrm>
            <a:off x="11491600" y="6144767"/>
            <a:ext cx="593200" cy="43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>
              <a:defRPr lang="ru-RU"/>
            </a:defPPr>
            <a:lvl1pPr marL="0" lvl="0" algn="ctr" defTabSz="914400" rtl="0" eaLnBrk="1" latinLnBrk="0" hangingPunct="1">
              <a:buNone/>
              <a:defRPr sz="1200" kern="1200">
                <a:solidFill>
                  <a:schemeClr val="dk1"/>
                </a:solidFill>
                <a:latin typeface="Chivo Black"/>
                <a:ea typeface="Chivo Black"/>
                <a:cs typeface="Chivo Black"/>
                <a:sym typeface="Chivo Black"/>
              </a:defRPr>
            </a:lvl1pPr>
            <a:lvl2pPr marL="457200" lvl="1" algn="ctr" defTabSz="914400" rtl="0" eaLnBrk="1" latinLnBrk="0" hangingPunct="1">
              <a:buNone/>
              <a:defRPr sz="1200" kern="1200">
                <a:solidFill>
                  <a:schemeClr val="dk1"/>
                </a:solidFill>
                <a:latin typeface="Chivo Black"/>
                <a:ea typeface="Chivo Black"/>
                <a:cs typeface="Chivo Black"/>
                <a:sym typeface="Chivo Black"/>
              </a:defRPr>
            </a:lvl2pPr>
            <a:lvl3pPr marL="914400" lvl="2" algn="ctr" defTabSz="914400" rtl="0" eaLnBrk="1" latinLnBrk="0" hangingPunct="1">
              <a:buNone/>
              <a:defRPr sz="1200" kern="1200">
                <a:solidFill>
                  <a:schemeClr val="dk1"/>
                </a:solidFill>
                <a:latin typeface="Chivo Black"/>
                <a:ea typeface="Chivo Black"/>
                <a:cs typeface="Chivo Black"/>
                <a:sym typeface="Chivo Black"/>
              </a:defRPr>
            </a:lvl3pPr>
            <a:lvl4pPr marL="1371600" lvl="3" algn="ctr" defTabSz="914400" rtl="0" eaLnBrk="1" latinLnBrk="0" hangingPunct="1">
              <a:buNone/>
              <a:defRPr sz="1200" kern="1200">
                <a:solidFill>
                  <a:schemeClr val="dk1"/>
                </a:solidFill>
                <a:latin typeface="Chivo Black"/>
                <a:ea typeface="Chivo Black"/>
                <a:cs typeface="Chivo Black"/>
                <a:sym typeface="Chivo Black"/>
              </a:defRPr>
            </a:lvl4pPr>
            <a:lvl5pPr marL="1828800" lvl="4" algn="ctr" defTabSz="914400" rtl="0" eaLnBrk="1" latinLnBrk="0" hangingPunct="1">
              <a:buNone/>
              <a:defRPr sz="1200" kern="1200">
                <a:solidFill>
                  <a:schemeClr val="dk1"/>
                </a:solidFill>
                <a:latin typeface="Chivo Black"/>
                <a:ea typeface="Chivo Black"/>
                <a:cs typeface="Chivo Black"/>
                <a:sym typeface="Chivo Black"/>
              </a:defRPr>
            </a:lvl5pPr>
            <a:lvl6pPr marL="2286000" lvl="5" algn="ctr" defTabSz="914400" rtl="0" eaLnBrk="1" latinLnBrk="0" hangingPunct="1">
              <a:buNone/>
              <a:defRPr sz="1200" kern="1200">
                <a:solidFill>
                  <a:schemeClr val="dk1"/>
                </a:solidFill>
                <a:latin typeface="Chivo Black"/>
                <a:ea typeface="Chivo Black"/>
                <a:cs typeface="Chivo Black"/>
                <a:sym typeface="Chivo Black"/>
              </a:defRPr>
            </a:lvl6pPr>
            <a:lvl7pPr marL="2743200" lvl="6" algn="ctr" defTabSz="914400" rtl="0" eaLnBrk="1" latinLnBrk="0" hangingPunct="1">
              <a:buNone/>
              <a:defRPr sz="1200" kern="1200">
                <a:solidFill>
                  <a:schemeClr val="dk1"/>
                </a:solidFill>
                <a:latin typeface="Chivo Black"/>
                <a:ea typeface="Chivo Black"/>
                <a:cs typeface="Chivo Black"/>
                <a:sym typeface="Chivo Black"/>
              </a:defRPr>
            </a:lvl7pPr>
            <a:lvl8pPr marL="3200400" lvl="7" algn="ctr" defTabSz="914400" rtl="0" eaLnBrk="1" latinLnBrk="0" hangingPunct="1">
              <a:buNone/>
              <a:defRPr sz="1200" kern="1200">
                <a:solidFill>
                  <a:schemeClr val="dk1"/>
                </a:solidFill>
                <a:latin typeface="Chivo Black"/>
                <a:ea typeface="Chivo Black"/>
                <a:cs typeface="Chivo Black"/>
                <a:sym typeface="Chivo Black"/>
              </a:defRPr>
            </a:lvl8pPr>
            <a:lvl9pPr marL="3657600" lvl="8" algn="ctr" defTabSz="914400" rtl="0" eaLnBrk="1" latinLnBrk="0" hangingPunct="1">
              <a:buNone/>
              <a:defRPr sz="1200" kern="1200">
                <a:solidFill>
                  <a:schemeClr val="dk1"/>
                </a:solidFill>
                <a:latin typeface="Chivo Black"/>
                <a:ea typeface="Chivo Black"/>
                <a:cs typeface="Chivo Black"/>
                <a:sym typeface="Chivo Black"/>
              </a:defRPr>
            </a:lvl9pPr>
          </a:lstStyle>
          <a:p>
            <a:fld id="{00000000-1234-1234-1234-123412341234}" type="slidenum">
              <a:rPr lang="en" smtClean="0">
                <a:latin typeface="Akrobat ExtraBold" panose="00000900000000000000" pitchFamily="50" charset="-52"/>
              </a:rPr>
              <a:pPr/>
              <a:t>‹#›</a:t>
            </a:fld>
            <a:endParaRPr lang="en" dirty="0">
              <a:latin typeface="Akrobat ExtraBold" panose="00000900000000000000" pitchFamily="50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40301563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F223E16-E63A-43C1-8583-B14832A5F5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5325" y="562208"/>
            <a:ext cx="10801350" cy="132556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AF902414-F65E-4716-B643-605FA3A5DA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95325" y="1961965"/>
            <a:ext cx="10801350" cy="42149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33287356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46" userDrawn="1">
          <p15:clr>
            <a:srgbClr val="F26B43"/>
          </p15:clr>
        </p15:guide>
        <p15:guide id="2" pos="438" userDrawn="1">
          <p15:clr>
            <a:srgbClr val="F26B43"/>
          </p15:clr>
        </p15:guide>
        <p15:guide id="3" pos="7242" userDrawn="1">
          <p15:clr>
            <a:srgbClr val="F26B43"/>
          </p15:clr>
        </p15:guide>
        <p15:guide id="4" orient="horz" pos="397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6.svg"/><Relationship Id="rId3" Type="http://schemas.openxmlformats.org/officeDocument/2006/relationships/image" Target="../media/image6.svg"/><Relationship Id="rId7" Type="http://schemas.openxmlformats.org/officeDocument/2006/relationships/image" Target="../media/image10.svg"/><Relationship Id="rId12" Type="http://schemas.openxmlformats.org/officeDocument/2006/relationships/image" Target="../media/image15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.png"/><Relationship Id="rId11" Type="http://schemas.openxmlformats.org/officeDocument/2006/relationships/image" Target="../media/image14.svg"/><Relationship Id="rId5" Type="http://schemas.openxmlformats.org/officeDocument/2006/relationships/image" Target="../media/image8.svg"/><Relationship Id="rId10" Type="http://schemas.openxmlformats.org/officeDocument/2006/relationships/image" Target="../media/image13.png"/><Relationship Id="rId4" Type="http://schemas.openxmlformats.org/officeDocument/2006/relationships/image" Target="../media/image7.png"/><Relationship Id="rId9" Type="http://schemas.openxmlformats.org/officeDocument/2006/relationships/image" Target="../media/image12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Прямоугольник: скругленные углы 81">
            <a:extLst>
              <a:ext uri="{FF2B5EF4-FFF2-40B4-BE49-F238E27FC236}">
                <a16:creationId xmlns:a16="http://schemas.microsoft.com/office/drawing/2014/main" id="{52485854-EE96-44A2-94C3-B95FEBAEA29E}"/>
              </a:ext>
            </a:extLst>
          </p:cNvPr>
          <p:cNvSpPr/>
          <p:nvPr/>
        </p:nvSpPr>
        <p:spPr>
          <a:xfrm>
            <a:off x="3478691" y="1119565"/>
            <a:ext cx="8028000" cy="2160000"/>
          </a:xfrm>
          <a:prstGeom prst="roundRect">
            <a:avLst>
              <a:gd name="adj" fmla="val 7581"/>
            </a:avLst>
          </a:prstGeom>
          <a:noFill/>
          <a:ln w="19050">
            <a:solidFill>
              <a:srgbClr val="2D3D8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81" name="Группа 80">
            <a:extLst>
              <a:ext uri="{FF2B5EF4-FFF2-40B4-BE49-F238E27FC236}">
                <a16:creationId xmlns:a16="http://schemas.microsoft.com/office/drawing/2014/main" id="{D58E8C7D-4520-4E03-8D2D-F53E92C62A61}"/>
              </a:ext>
            </a:extLst>
          </p:cNvPr>
          <p:cNvGrpSpPr/>
          <p:nvPr/>
        </p:nvGrpSpPr>
        <p:grpSpPr>
          <a:xfrm>
            <a:off x="8165194" y="5764496"/>
            <a:ext cx="3240000" cy="720000"/>
            <a:chOff x="8256634" y="5710380"/>
            <a:chExt cx="3240000" cy="720000"/>
          </a:xfrm>
        </p:grpSpPr>
        <p:sp>
          <p:nvSpPr>
            <p:cNvPr id="234" name="Google Shape;2081;p78">
              <a:extLst>
                <a:ext uri="{FF2B5EF4-FFF2-40B4-BE49-F238E27FC236}">
                  <a16:creationId xmlns:a16="http://schemas.microsoft.com/office/drawing/2014/main" id="{68CF45C8-AC5A-4296-AA69-D3BBDB42B2AA}"/>
                </a:ext>
              </a:extLst>
            </p:cNvPr>
            <p:cNvSpPr/>
            <p:nvPr/>
          </p:nvSpPr>
          <p:spPr>
            <a:xfrm flipV="1">
              <a:off x="8256634" y="5710380"/>
              <a:ext cx="3240000" cy="720000"/>
            </a:xfrm>
            <a:prstGeom prst="round2DiagRect">
              <a:avLst/>
            </a:prstGeom>
            <a:gradFill>
              <a:gsLst>
                <a:gs pos="25000">
                  <a:srgbClr val="2D3D89"/>
                </a:gs>
                <a:gs pos="100000">
                  <a:srgbClr val="BD284A"/>
                </a:gs>
              </a:gsLst>
              <a:lin ang="2700000" scaled="0"/>
            </a:gra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5" name="Google Shape;2084;p78">
              <a:extLst>
                <a:ext uri="{FF2B5EF4-FFF2-40B4-BE49-F238E27FC236}">
                  <a16:creationId xmlns:a16="http://schemas.microsoft.com/office/drawing/2014/main" id="{4D47EC2E-266C-4EE0-AC1F-6E063BD7ED04}"/>
                </a:ext>
              </a:extLst>
            </p:cNvPr>
            <p:cNvSpPr txBox="1"/>
            <p:nvPr/>
          </p:nvSpPr>
          <p:spPr>
            <a:xfrm>
              <a:off x="8256636" y="6070380"/>
              <a:ext cx="1169348" cy="360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r>
                <a:rPr lang="en-US" sz="12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#2D3D89</a:t>
              </a:r>
            </a:p>
          </p:txBody>
        </p:sp>
        <p:sp>
          <p:nvSpPr>
            <p:cNvPr id="296" name="Google Shape;2084;p78">
              <a:extLst>
                <a:ext uri="{FF2B5EF4-FFF2-40B4-BE49-F238E27FC236}">
                  <a16:creationId xmlns:a16="http://schemas.microsoft.com/office/drawing/2014/main" id="{11768D16-EFB1-4208-BB78-E66A3BC433BD}"/>
                </a:ext>
              </a:extLst>
            </p:cNvPr>
            <p:cNvSpPr txBox="1"/>
            <p:nvPr/>
          </p:nvSpPr>
          <p:spPr>
            <a:xfrm>
              <a:off x="10505982" y="5710380"/>
              <a:ext cx="990652" cy="360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/>
              <a:r>
                <a:rPr lang="en-US" sz="12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#BD284A</a:t>
              </a:r>
            </a:p>
          </p:txBody>
        </p:sp>
      </p:grpSp>
      <p:sp>
        <p:nvSpPr>
          <p:cNvPr id="147" name="Google Shape;1094;p23">
            <a:extLst>
              <a:ext uri="{FF2B5EF4-FFF2-40B4-BE49-F238E27FC236}">
                <a16:creationId xmlns:a16="http://schemas.microsoft.com/office/drawing/2014/main" id="{E810342C-D36A-46CB-811E-91419045E279}"/>
              </a:ext>
            </a:extLst>
          </p:cNvPr>
          <p:cNvSpPr txBox="1">
            <a:spLocks/>
          </p:cNvSpPr>
          <p:nvPr/>
        </p:nvSpPr>
        <p:spPr>
          <a:xfrm>
            <a:off x="11491600" y="6144767"/>
            <a:ext cx="593200" cy="43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>
              <a:defRPr lang="ru-RU"/>
            </a:defPPr>
            <a:lvl1pPr marL="0" lvl="0" algn="ctr" defTabSz="914400" rtl="0" eaLnBrk="1" latinLnBrk="0" hangingPunct="1">
              <a:buNone/>
              <a:defRPr sz="1200" kern="1200">
                <a:solidFill>
                  <a:schemeClr val="dk1"/>
                </a:solidFill>
                <a:latin typeface="Chivo Black"/>
                <a:ea typeface="Chivo Black"/>
                <a:cs typeface="Chivo Black"/>
                <a:sym typeface="Chivo Black"/>
              </a:defRPr>
            </a:lvl1pPr>
            <a:lvl2pPr marL="457200" lvl="1" algn="ctr" defTabSz="914400" rtl="0" eaLnBrk="1" latinLnBrk="0" hangingPunct="1">
              <a:buNone/>
              <a:defRPr sz="1200" kern="1200">
                <a:solidFill>
                  <a:schemeClr val="dk1"/>
                </a:solidFill>
                <a:latin typeface="Chivo Black"/>
                <a:ea typeface="Chivo Black"/>
                <a:cs typeface="Chivo Black"/>
                <a:sym typeface="Chivo Black"/>
              </a:defRPr>
            </a:lvl2pPr>
            <a:lvl3pPr marL="914400" lvl="2" algn="ctr" defTabSz="914400" rtl="0" eaLnBrk="1" latinLnBrk="0" hangingPunct="1">
              <a:buNone/>
              <a:defRPr sz="1200" kern="1200">
                <a:solidFill>
                  <a:schemeClr val="dk1"/>
                </a:solidFill>
                <a:latin typeface="Chivo Black"/>
                <a:ea typeface="Chivo Black"/>
                <a:cs typeface="Chivo Black"/>
                <a:sym typeface="Chivo Black"/>
              </a:defRPr>
            </a:lvl3pPr>
            <a:lvl4pPr marL="1371600" lvl="3" algn="ctr" defTabSz="914400" rtl="0" eaLnBrk="1" latinLnBrk="0" hangingPunct="1">
              <a:buNone/>
              <a:defRPr sz="1200" kern="1200">
                <a:solidFill>
                  <a:schemeClr val="dk1"/>
                </a:solidFill>
                <a:latin typeface="Chivo Black"/>
                <a:ea typeface="Chivo Black"/>
                <a:cs typeface="Chivo Black"/>
                <a:sym typeface="Chivo Black"/>
              </a:defRPr>
            </a:lvl4pPr>
            <a:lvl5pPr marL="1828800" lvl="4" algn="ctr" defTabSz="914400" rtl="0" eaLnBrk="1" latinLnBrk="0" hangingPunct="1">
              <a:buNone/>
              <a:defRPr sz="1200" kern="1200">
                <a:solidFill>
                  <a:schemeClr val="dk1"/>
                </a:solidFill>
                <a:latin typeface="Chivo Black"/>
                <a:ea typeface="Chivo Black"/>
                <a:cs typeface="Chivo Black"/>
                <a:sym typeface="Chivo Black"/>
              </a:defRPr>
            </a:lvl5pPr>
            <a:lvl6pPr marL="2286000" lvl="5" algn="ctr" defTabSz="914400" rtl="0" eaLnBrk="1" latinLnBrk="0" hangingPunct="1">
              <a:buNone/>
              <a:defRPr sz="1200" kern="1200">
                <a:solidFill>
                  <a:schemeClr val="dk1"/>
                </a:solidFill>
                <a:latin typeface="Chivo Black"/>
                <a:ea typeface="Chivo Black"/>
                <a:cs typeface="Chivo Black"/>
                <a:sym typeface="Chivo Black"/>
              </a:defRPr>
            </a:lvl6pPr>
            <a:lvl7pPr marL="2743200" lvl="6" algn="ctr" defTabSz="914400" rtl="0" eaLnBrk="1" latinLnBrk="0" hangingPunct="1">
              <a:buNone/>
              <a:defRPr sz="1200" kern="1200">
                <a:solidFill>
                  <a:schemeClr val="dk1"/>
                </a:solidFill>
                <a:latin typeface="Chivo Black"/>
                <a:ea typeface="Chivo Black"/>
                <a:cs typeface="Chivo Black"/>
                <a:sym typeface="Chivo Black"/>
              </a:defRPr>
            </a:lvl7pPr>
            <a:lvl8pPr marL="3200400" lvl="7" algn="ctr" defTabSz="914400" rtl="0" eaLnBrk="1" latinLnBrk="0" hangingPunct="1">
              <a:buNone/>
              <a:defRPr sz="1200" kern="1200">
                <a:solidFill>
                  <a:schemeClr val="dk1"/>
                </a:solidFill>
                <a:latin typeface="Chivo Black"/>
                <a:ea typeface="Chivo Black"/>
                <a:cs typeface="Chivo Black"/>
                <a:sym typeface="Chivo Black"/>
              </a:defRPr>
            </a:lvl8pPr>
            <a:lvl9pPr marL="3657600" lvl="8" algn="ctr" defTabSz="914400" rtl="0" eaLnBrk="1" latinLnBrk="0" hangingPunct="1">
              <a:buNone/>
              <a:defRPr sz="1200" kern="1200">
                <a:solidFill>
                  <a:schemeClr val="dk1"/>
                </a:solidFill>
                <a:latin typeface="Chivo Black"/>
                <a:ea typeface="Chivo Black"/>
                <a:cs typeface="Chivo Black"/>
                <a:sym typeface="Chivo Black"/>
              </a:defRPr>
            </a:lvl9pPr>
          </a:lstStyle>
          <a:p>
            <a:fld id="{00000000-1234-1234-1234-123412341234}" type="slidenum">
              <a:rPr lang="en" smtClean="0">
                <a:latin typeface="Akrobat ExtraBold" panose="00000900000000000000" pitchFamily="50" charset="-52"/>
              </a:rPr>
              <a:pPr/>
              <a:t>1</a:t>
            </a:fld>
            <a:endParaRPr lang="en" dirty="0">
              <a:latin typeface="Akrobat ExtraBold" panose="00000900000000000000" pitchFamily="50" charset="-52"/>
            </a:endParaRPr>
          </a:p>
        </p:txBody>
      </p:sp>
      <p:grpSp>
        <p:nvGrpSpPr>
          <p:cNvPr id="148" name="Группа 147">
            <a:extLst>
              <a:ext uri="{FF2B5EF4-FFF2-40B4-BE49-F238E27FC236}">
                <a16:creationId xmlns:a16="http://schemas.microsoft.com/office/drawing/2014/main" id="{B8E5B5D7-4F1E-4110-9B32-69E35E2779A9}"/>
              </a:ext>
            </a:extLst>
          </p:cNvPr>
          <p:cNvGrpSpPr/>
          <p:nvPr/>
        </p:nvGrpSpPr>
        <p:grpSpPr>
          <a:xfrm>
            <a:off x="-2380738" y="-1103941"/>
            <a:ext cx="4998313" cy="2207881"/>
            <a:chOff x="-2380738" y="-1103941"/>
            <a:chExt cx="4998313" cy="2207881"/>
          </a:xfrm>
        </p:grpSpPr>
        <p:sp>
          <p:nvSpPr>
            <p:cNvPr id="149" name="Прямоугольник 18">
              <a:extLst>
                <a:ext uri="{FF2B5EF4-FFF2-40B4-BE49-F238E27FC236}">
                  <a16:creationId xmlns:a16="http://schemas.microsoft.com/office/drawing/2014/main" id="{92B05A7C-D5F0-44EB-8EF5-F5837297992A}"/>
                </a:ext>
              </a:extLst>
            </p:cNvPr>
            <p:cNvSpPr/>
            <p:nvPr/>
          </p:nvSpPr>
          <p:spPr>
            <a:xfrm>
              <a:off x="-2380738" y="-1103941"/>
              <a:ext cx="4998313" cy="2207881"/>
            </a:xfrm>
            <a:prstGeom prst="roundRect">
              <a:avLst>
                <a:gd name="adj" fmla="val 50000"/>
              </a:avLst>
            </a:prstGeom>
            <a:gradFill>
              <a:gsLst>
                <a:gs pos="90000">
                  <a:srgbClr val="00A098"/>
                </a:gs>
                <a:gs pos="58000">
                  <a:srgbClr val="2E3D8A"/>
                </a:gs>
              </a:gsLst>
              <a:lin ang="2400000" scaled="0"/>
            </a:gradFill>
            <a:ln>
              <a:noFill/>
            </a:ln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grpSp>
          <p:nvGrpSpPr>
            <p:cNvPr id="150" name="Группа 149">
              <a:extLst>
                <a:ext uri="{FF2B5EF4-FFF2-40B4-BE49-F238E27FC236}">
                  <a16:creationId xmlns:a16="http://schemas.microsoft.com/office/drawing/2014/main" id="{B608FF57-59A0-41BA-9C46-18C0C000CEF0}"/>
                </a:ext>
              </a:extLst>
            </p:cNvPr>
            <p:cNvGrpSpPr/>
            <p:nvPr userDrawn="1"/>
          </p:nvGrpSpPr>
          <p:grpSpPr>
            <a:xfrm>
              <a:off x="290294" y="231881"/>
              <a:ext cx="1819658" cy="617848"/>
              <a:chOff x="290294" y="231881"/>
              <a:chExt cx="1819658" cy="617848"/>
            </a:xfrm>
          </p:grpSpPr>
          <p:pic>
            <p:nvPicPr>
              <p:cNvPr id="151" name="Рисунок 150">
                <a:extLst>
                  <a:ext uri="{FF2B5EF4-FFF2-40B4-BE49-F238E27FC236}">
                    <a16:creationId xmlns:a16="http://schemas.microsoft.com/office/drawing/2014/main" id="{293087EA-AC1D-4579-90F8-FB5D60B5BBD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1165898" y="231881"/>
                <a:ext cx="944054" cy="617848"/>
              </a:xfrm>
              <a:prstGeom prst="rect">
                <a:avLst/>
              </a:prstGeom>
            </p:spPr>
          </p:pic>
          <p:pic>
            <p:nvPicPr>
              <p:cNvPr id="152" name="Рисунок 151">
                <a:extLst>
                  <a:ext uri="{FF2B5EF4-FFF2-40B4-BE49-F238E27FC236}">
                    <a16:creationId xmlns:a16="http://schemas.microsoft.com/office/drawing/2014/main" id="{6E7C452D-4D30-43F7-A065-90EA5D90230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290294" y="231881"/>
                <a:ext cx="644711" cy="617848"/>
              </a:xfrm>
              <a:prstGeom prst="rect">
                <a:avLst/>
              </a:prstGeom>
            </p:spPr>
          </p:pic>
        </p:grpSp>
      </p:grpSp>
      <p:sp>
        <p:nvSpPr>
          <p:cNvPr id="153" name="Google Shape;1093;p23">
            <a:extLst>
              <a:ext uri="{FF2B5EF4-FFF2-40B4-BE49-F238E27FC236}">
                <a16:creationId xmlns:a16="http://schemas.microsoft.com/office/drawing/2014/main" id="{A39DDE86-59FA-453A-8377-6601E931731D}"/>
              </a:ext>
            </a:extLst>
          </p:cNvPr>
          <p:cNvSpPr/>
          <p:nvPr/>
        </p:nvSpPr>
        <p:spPr>
          <a:xfrm rot="5400000">
            <a:off x="11625000" y="6011367"/>
            <a:ext cx="433600" cy="700400"/>
          </a:xfrm>
          <a:prstGeom prst="round2SameRect">
            <a:avLst>
              <a:gd name="adj1" fmla="val 0"/>
              <a:gd name="adj2" fmla="val 50000"/>
            </a:avLst>
          </a:pr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54" name="Google Shape;1094;p23">
            <a:extLst>
              <a:ext uri="{FF2B5EF4-FFF2-40B4-BE49-F238E27FC236}">
                <a16:creationId xmlns:a16="http://schemas.microsoft.com/office/drawing/2014/main" id="{263BB4EA-B69B-4EAE-8120-CE18440B8632}"/>
              </a:ext>
            </a:extLst>
          </p:cNvPr>
          <p:cNvSpPr txBox="1">
            <a:spLocks/>
          </p:cNvSpPr>
          <p:nvPr/>
        </p:nvSpPr>
        <p:spPr>
          <a:xfrm>
            <a:off x="11491600" y="6144767"/>
            <a:ext cx="593200" cy="43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>
              <a:defRPr lang="ru-RU"/>
            </a:defPPr>
            <a:lvl1pPr marL="0" lvl="0" algn="ctr" defTabSz="914400" rtl="0" eaLnBrk="1" latinLnBrk="0" hangingPunct="1">
              <a:buNone/>
              <a:defRPr sz="1200" kern="1200">
                <a:solidFill>
                  <a:schemeClr val="dk1"/>
                </a:solidFill>
                <a:latin typeface="Chivo Black"/>
                <a:ea typeface="Chivo Black"/>
                <a:cs typeface="Chivo Black"/>
                <a:sym typeface="Chivo Black"/>
              </a:defRPr>
            </a:lvl1pPr>
            <a:lvl2pPr marL="457200" lvl="1" algn="ctr" defTabSz="914400" rtl="0" eaLnBrk="1" latinLnBrk="0" hangingPunct="1">
              <a:buNone/>
              <a:defRPr sz="1200" kern="1200">
                <a:solidFill>
                  <a:schemeClr val="dk1"/>
                </a:solidFill>
                <a:latin typeface="Chivo Black"/>
                <a:ea typeface="Chivo Black"/>
                <a:cs typeface="Chivo Black"/>
                <a:sym typeface="Chivo Black"/>
              </a:defRPr>
            </a:lvl2pPr>
            <a:lvl3pPr marL="914400" lvl="2" algn="ctr" defTabSz="914400" rtl="0" eaLnBrk="1" latinLnBrk="0" hangingPunct="1">
              <a:buNone/>
              <a:defRPr sz="1200" kern="1200">
                <a:solidFill>
                  <a:schemeClr val="dk1"/>
                </a:solidFill>
                <a:latin typeface="Chivo Black"/>
                <a:ea typeface="Chivo Black"/>
                <a:cs typeface="Chivo Black"/>
                <a:sym typeface="Chivo Black"/>
              </a:defRPr>
            </a:lvl3pPr>
            <a:lvl4pPr marL="1371600" lvl="3" algn="ctr" defTabSz="914400" rtl="0" eaLnBrk="1" latinLnBrk="0" hangingPunct="1">
              <a:buNone/>
              <a:defRPr sz="1200" kern="1200">
                <a:solidFill>
                  <a:schemeClr val="dk1"/>
                </a:solidFill>
                <a:latin typeface="Chivo Black"/>
                <a:ea typeface="Chivo Black"/>
                <a:cs typeface="Chivo Black"/>
                <a:sym typeface="Chivo Black"/>
              </a:defRPr>
            </a:lvl4pPr>
            <a:lvl5pPr marL="1828800" lvl="4" algn="ctr" defTabSz="914400" rtl="0" eaLnBrk="1" latinLnBrk="0" hangingPunct="1">
              <a:buNone/>
              <a:defRPr sz="1200" kern="1200">
                <a:solidFill>
                  <a:schemeClr val="dk1"/>
                </a:solidFill>
                <a:latin typeface="Chivo Black"/>
                <a:ea typeface="Chivo Black"/>
                <a:cs typeface="Chivo Black"/>
                <a:sym typeface="Chivo Black"/>
              </a:defRPr>
            </a:lvl5pPr>
            <a:lvl6pPr marL="2286000" lvl="5" algn="ctr" defTabSz="914400" rtl="0" eaLnBrk="1" latinLnBrk="0" hangingPunct="1">
              <a:buNone/>
              <a:defRPr sz="1200" kern="1200">
                <a:solidFill>
                  <a:schemeClr val="dk1"/>
                </a:solidFill>
                <a:latin typeface="Chivo Black"/>
                <a:ea typeface="Chivo Black"/>
                <a:cs typeface="Chivo Black"/>
                <a:sym typeface="Chivo Black"/>
              </a:defRPr>
            </a:lvl6pPr>
            <a:lvl7pPr marL="2743200" lvl="6" algn="ctr" defTabSz="914400" rtl="0" eaLnBrk="1" latinLnBrk="0" hangingPunct="1">
              <a:buNone/>
              <a:defRPr sz="1200" kern="1200">
                <a:solidFill>
                  <a:schemeClr val="dk1"/>
                </a:solidFill>
                <a:latin typeface="Chivo Black"/>
                <a:ea typeface="Chivo Black"/>
                <a:cs typeface="Chivo Black"/>
                <a:sym typeface="Chivo Black"/>
              </a:defRPr>
            </a:lvl7pPr>
            <a:lvl8pPr marL="3200400" lvl="7" algn="ctr" defTabSz="914400" rtl="0" eaLnBrk="1" latinLnBrk="0" hangingPunct="1">
              <a:buNone/>
              <a:defRPr sz="1200" kern="1200">
                <a:solidFill>
                  <a:schemeClr val="dk1"/>
                </a:solidFill>
                <a:latin typeface="Chivo Black"/>
                <a:ea typeface="Chivo Black"/>
                <a:cs typeface="Chivo Black"/>
                <a:sym typeface="Chivo Black"/>
              </a:defRPr>
            </a:lvl8pPr>
            <a:lvl9pPr marL="3657600" lvl="8" algn="ctr" defTabSz="914400" rtl="0" eaLnBrk="1" latinLnBrk="0" hangingPunct="1">
              <a:buNone/>
              <a:defRPr sz="1200" kern="1200">
                <a:solidFill>
                  <a:schemeClr val="dk1"/>
                </a:solidFill>
                <a:latin typeface="Chivo Black"/>
                <a:ea typeface="Chivo Black"/>
                <a:cs typeface="Chivo Black"/>
                <a:sym typeface="Chivo Black"/>
              </a:defRPr>
            </a:lvl9pPr>
          </a:lstStyle>
          <a:p>
            <a:fld id="{00000000-1234-1234-1234-123412341234}" type="slidenum">
              <a:rPr lang="en" smtClean="0">
                <a:latin typeface="Akrobat ExtraBold" panose="00000900000000000000" pitchFamily="50" charset="-52"/>
              </a:rPr>
              <a:pPr/>
              <a:t>1</a:t>
            </a:fld>
            <a:endParaRPr lang="en" dirty="0">
              <a:latin typeface="Akrobat ExtraBold" panose="00000900000000000000" pitchFamily="50" charset="-52"/>
            </a:endParaRPr>
          </a:p>
        </p:txBody>
      </p:sp>
      <p:grpSp>
        <p:nvGrpSpPr>
          <p:cNvPr id="155" name="Группа 154">
            <a:extLst>
              <a:ext uri="{FF2B5EF4-FFF2-40B4-BE49-F238E27FC236}">
                <a16:creationId xmlns:a16="http://schemas.microsoft.com/office/drawing/2014/main" id="{E8184D84-F33D-4A09-9EF3-CF2935E88614}"/>
              </a:ext>
            </a:extLst>
          </p:cNvPr>
          <p:cNvGrpSpPr/>
          <p:nvPr/>
        </p:nvGrpSpPr>
        <p:grpSpPr>
          <a:xfrm>
            <a:off x="6954417" y="6577026"/>
            <a:ext cx="5953709" cy="1504293"/>
            <a:chOff x="6954417" y="6577026"/>
            <a:chExt cx="5953709" cy="1504293"/>
          </a:xfrm>
        </p:grpSpPr>
        <p:grpSp>
          <p:nvGrpSpPr>
            <p:cNvPr id="156" name="Группа 155">
              <a:extLst>
                <a:ext uri="{FF2B5EF4-FFF2-40B4-BE49-F238E27FC236}">
                  <a16:creationId xmlns:a16="http://schemas.microsoft.com/office/drawing/2014/main" id="{91ECD0C5-E22B-4EFD-AE2D-5B51B68372A8}"/>
                </a:ext>
              </a:extLst>
            </p:cNvPr>
            <p:cNvGrpSpPr/>
            <p:nvPr userDrawn="1"/>
          </p:nvGrpSpPr>
          <p:grpSpPr>
            <a:xfrm>
              <a:off x="6954417" y="6577026"/>
              <a:ext cx="5953709" cy="1504293"/>
              <a:chOff x="6954417" y="6577026"/>
              <a:chExt cx="5953709" cy="1504293"/>
            </a:xfrm>
          </p:grpSpPr>
          <p:sp>
            <p:nvSpPr>
              <p:cNvPr id="158" name="Прямоугольник 18">
                <a:extLst>
                  <a:ext uri="{FF2B5EF4-FFF2-40B4-BE49-F238E27FC236}">
                    <a16:creationId xmlns:a16="http://schemas.microsoft.com/office/drawing/2014/main" id="{B122E842-9B91-487E-804E-39696B4423AD}"/>
                  </a:ext>
                </a:extLst>
              </p:cNvPr>
              <p:cNvSpPr/>
              <p:nvPr/>
            </p:nvSpPr>
            <p:spPr>
              <a:xfrm>
                <a:off x="6954417" y="6577026"/>
                <a:ext cx="5953709" cy="1504293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rgbClr val="00A098"/>
                  </a:gs>
                  <a:gs pos="68000">
                    <a:srgbClr val="2E3D8A"/>
                  </a:gs>
                </a:gsLst>
                <a:lin ang="2400000" scaled="0"/>
              </a:gradFill>
              <a:ln>
                <a:noFill/>
              </a:ln>
            </p:spPr>
            <p:style>
              <a:lnRef idx="1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alpha val="4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4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grpSp>
            <p:nvGrpSpPr>
              <p:cNvPr id="159" name="Группа 158">
                <a:extLst>
                  <a:ext uri="{FF2B5EF4-FFF2-40B4-BE49-F238E27FC236}">
                    <a16:creationId xmlns:a16="http://schemas.microsoft.com/office/drawing/2014/main" id="{1FA98ECE-06E5-4364-B3E7-6DB74E35894B}"/>
                  </a:ext>
                </a:extLst>
              </p:cNvPr>
              <p:cNvGrpSpPr/>
              <p:nvPr userDrawn="1"/>
            </p:nvGrpSpPr>
            <p:grpSpPr>
              <a:xfrm>
                <a:off x="8226942" y="6616594"/>
                <a:ext cx="3772018" cy="221599"/>
                <a:chOff x="8226942" y="6616594"/>
                <a:chExt cx="3772018" cy="221599"/>
              </a:xfrm>
            </p:grpSpPr>
            <p:grpSp>
              <p:nvGrpSpPr>
                <p:cNvPr id="160" name="Группа 159">
                  <a:extLst>
                    <a:ext uri="{FF2B5EF4-FFF2-40B4-BE49-F238E27FC236}">
                      <a16:creationId xmlns:a16="http://schemas.microsoft.com/office/drawing/2014/main" id="{7A7E904E-7E6D-4E7A-87BE-EAEF9ACC8D45}"/>
                    </a:ext>
                  </a:extLst>
                </p:cNvPr>
                <p:cNvGrpSpPr/>
                <p:nvPr/>
              </p:nvGrpSpPr>
              <p:grpSpPr>
                <a:xfrm>
                  <a:off x="8226942" y="6616594"/>
                  <a:ext cx="826645" cy="221599"/>
                  <a:chOff x="1315720" y="4930138"/>
                  <a:chExt cx="826645" cy="221599"/>
                </a:xfrm>
              </p:grpSpPr>
              <p:pic>
                <p:nvPicPr>
                  <p:cNvPr id="170" name="Рисунок 169">
                    <a:extLst>
                      <a:ext uri="{FF2B5EF4-FFF2-40B4-BE49-F238E27FC236}">
                        <a16:creationId xmlns:a16="http://schemas.microsoft.com/office/drawing/2014/main" id="{31EB0E33-E52E-4B29-9505-404AB8E85DC0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6">
                    <a:extLst>
                      <a:ext uri="{96DAC541-7B7A-43D3-8B79-37D633B846F1}">
                        <asvg:svgBlip xmlns:asvg="http://schemas.microsoft.com/office/drawing/2016/SVG/main" r:embed="rId7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315720" y="4978014"/>
                    <a:ext cx="144000" cy="108000"/>
                  </a:xfrm>
                  <a:prstGeom prst="rect">
                    <a:avLst/>
                  </a:prstGeom>
                </p:spPr>
              </p:pic>
              <p:sp>
                <p:nvSpPr>
                  <p:cNvPr id="171" name="TextBox 170">
                    <a:extLst>
                      <a:ext uri="{FF2B5EF4-FFF2-40B4-BE49-F238E27FC236}">
                        <a16:creationId xmlns:a16="http://schemas.microsoft.com/office/drawing/2014/main" id="{5F919015-2487-477A-B673-9739E21DB34C}"/>
                      </a:ext>
                    </a:extLst>
                  </p:cNvPr>
                  <p:cNvSpPr txBox="1"/>
                  <p:nvPr/>
                </p:nvSpPr>
                <p:spPr>
                  <a:xfrm>
                    <a:off x="1412404" y="4930138"/>
                    <a:ext cx="729961" cy="221599"/>
                  </a:xfrm>
                  <a:prstGeom prst="rect">
                    <a:avLst/>
                  </a:prstGeom>
                  <a:noFill/>
                </p:spPr>
                <p:txBody>
                  <a:bodyPr wrap="square" anchor="ctr">
                    <a:spAutoFit/>
                  </a:bodyPr>
                  <a:lstStyle/>
                  <a:p>
                    <a:pPr>
                      <a:lnSpc>
                        <a:spcPct val="80000"/>
                      </a:lnSpc>
                    </a:pPr>
                    <a:r>
                      <a:rPr lang="en-US" sz="1050" dirty="0">
                        <a:solidFill>
                          <a:schemeClr val="bg1"/>
                        </a:solidFill>
                        <a:latin typeface="Akrobat Bold" panose="00000800000000000000" pitchFamily="50" charset="-52"/>
                        <a:ea typeface="Roboto" panose="02000000000000000000" pitchFamily="2" charset="0"/>
                      </a:rPr>
                      <a:t>hd.firpo.ru</a:t>
                    </a:r>
                    <a:endParaRPr lang="ru-RU" sz="2400" dirty="0">
                      <a:latin typeface="Akrobat Bold" panose="00000800000000000000" pitchFamily="50" charset="-52"/>
                    </a:endParaRPr>
                  </a:p>
                </p:txBody>
              </p:sp>
            </p:grpSp>
            <p:grpSp>
              <p:nvGrpSpPr>
                <p:cNvPr id="161" name="Группа 160">
                  <a:extLst>
                    <a:ext uri="{FF2B5EF4-FFF2-40B4-BE49-F238E27FC236}">
                      <a16:creationId xmlns:a16="http://schemas.microsoft.com/office/drawing/2014/main" id="{246E79B6-955E-46F3-87BE-A8DBC64BE70D}"/>
                    </a:ext>
                  </a:extLst>
                </p:cNvPr>
                <p:cNvGrpSpPr/>
                <p:nvPr/>
              </p:nvGrpSpPr>
              <p:grpSpPr>
                <a:xfrm>
                  <a:off x="9927241" y="6616594"/>
                  <a:ext cx="983879" cy="221599"/>
                  <a:chOff x="3025293" y="4930138"/>
                  <a:chExt cx="983879" cy="221599"/>
                </a:xfrm>
              </p:grpSpPr>
              <p:pic>
                <p:nvPicPr>
                  <p:cNvPr id="168" name="Рисунок 167">
                    <a:extLst>
                      <a:ext uri="{FF2B5EF4-FFF2-40B4-BE49-F238E27FC236}">
                        <a16:creationId xmlns:a16="http://schemas.microsoft.com/office/drawing/2014/main" id="{A6C63B70-28A4-453A-9C9E-B93E36F3491F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8">
                    <a:extLst>
                      <a:ext uri="{96DAC541-7B7A-43D3-8B79-37D633B846F1}">
                        <asvg:svgBlip xmlns:asvg="http://schemas.microsoft.com/office/drawing/2016/SVG/main" r:embed="rId9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3025293" y="4968014"/>
                    <a:ext cx="144000" cy="128000"/>
                  </a:xfrm>
                  <a:prstGeom prst="rect">
                    <a:avLst/>
                  </a:prstGeom>
                </p:spPr>
              </p:pic>
              <p:sp>
                <p:nvSpPr>
                  <p:cNvPr id="169" name="TextBox 168">
                    <a:extLst>
                      <a:ext uri="{FF2B5EF4-FFF2-40B4-BE49-F238E27FC236}">
                        <a16:creationId xmlns:a16="http://schemas.microsoft.com/office/drawing/2014/main" id="{3B233B58-4DCA-49AC-8123-8868C2F6E07B}"/>
                      </a:ext>
                    </a:extLst>
                  </p:cNvPr>
                  <p:cNvSpPr txBox="1"/>
                  <p:nvPr/>
                </p:nvSpPr>
                <p:spPr>
                  <a:xfrm>
                    <a:off x="3129898" y="4930138"/>
                    <a:ext cx="879274" cy="221599"/>
                  </a:xfrm>
                  <a:prstGeom prst="rect">
                    <a:avLst/>
                  </a:prstGeom>
                  <a:noFill/>
                </p:spPr>
                <p:txBody>
                  <a:bodyPr wrap="square" anchor="ctr">
                    <a:spAutoFit/>
                  </a:bodyPr>
                  <a:lstStyle/>
                  <a:p>
                    <a:pPr>
                      <a:lnSpc>
                        <a:spcPct val="80000"/>
                      </a:lnSpc>
                    </a:pPr>
                    <a:r>
                      <a:rPr lang="en-US" sz="1050" dirty="0">
                        <a:solidFill>
                          <a:schemeClr val="bg1"/>
                        </a:solidFill>
                        <a:latin typeface="Akrobat Bold" panose="00000800000000000000" pitchFamily="50" charset="-52"/>
                        <a:ea typeface="Roboto" panose="02000000000000000000" pitchFamily="2" charset="0"/>
                      </a:rPr>
                      <a:t>t.me/de_spo</a:t>
                    </a:r>
                    <a:endParaRPr lang="ru-RU" sz="2400" dirty="0">
                      <a:latin typeface="Akrobat Bold" panose="00000800000000000000" pitchFamily="50" charset="-52"/>
                    </a:endParaRPr>
                  </a:p>
                </p:txBody>
              </p:sp>
            </p:grpSp>
            <p:grpSp>
              <p:nvGrpSpPr>
                <p:cNvPr id="162" name="Группа 161">
                  <a:extLst>
                    <a:ext uri="{FF2B5EF4-FFF2-40B4-BE49-F238E27FC236}">
                      <a16:creationId xmlns:a16="http://schemas.microsoft.com/office/drawing/2014/main" id="{3E4EB312-4449-4B36-87B8-730D7FC0F588}"/>
                    </a:ext>
                  </a:extLst>
                </p:cNvPr>
                <p:cNvGrpSpPr/>
                <p:nvPr/>
              </p:nvGrpSpPr>
              <p:grpSpPr>
                <a:xfrm>
                  <a:off x="9075244" y="6616594"/>
                  <a:ext cx="830340" cy="221599"/>
                  <a:chOff x="2229329" y="4930138"/>
                  <a:chExt cx="830340" cy="221599"/>
                </a:xfrm>
              </p:grpSpPr>
              <p:sp>
                <p:nvSpPr>
                  <p:cNvPr id="166" name="TextBox 165">
                    <a:extLst>
                      <a:ext uri="{FF2B5EF4-FFF2-40B4-BE49-F238E27FC236}">
                        <a16:creationId xmlns:a16="http://schemas.microsoft.com/office/drawing/2014/main" id="{5442D362-8B12-402E-83AC-DD2C64F50B12}"/>
                      </a:ext>
                    </a:extLst>
                  </p:cNvPr>
                  <p:cNvSpPr txBox="1"/>
                  <p:nvPr/>
                </p:nvSpPr>
                <p:spPr>
                  <a:xfrm>
                    <a:off x="2329709" y="4930138"/>
                    <a:ext cx="729960" cy="221599"/>
                  </a:xfrm>
                  <a:prstGeom prst="rect">
                    <a:avLst/>
                  </a:prstGeom>
                  <a:noFill/>
                </p:spPr>
                <p:txBody>
                  <a:bodyPr wrap="square" anchor="ctr">
                    <a:spAutoFit/>
                  </a:bodyPr>
                  <a:lstStyle/>
                  <a:p>
                    <a:pPr>
                      <a:lnSpc>
                        <a:spcPct val="80000"/>
                      </a:lnSpc>
                    </a:pPr>
                    <a:r>
                      <a:rPr lang="en-US" sz="1050" dirty="0">
                        <a:solidFill>
                          <a:schemeClr val="bg1"/>
                        </a:solidFill>
                        <a:latin typeface="Akrobat Bold" panose="00000800000000000000" pitchFamily="50" charset="-52"/>
                        <a:ea typeface="Roboto" panose="02000000000000000000" pitchFamily="2" charset="0"/>
                      </a:rPr>
                      <a:t>de.firpo.ru</a:t>
                    </a:r>
                    <a:endParaRPr lang="ru-RU" sz="2400" dirty="0">
                      <a:latin typeface="Akrobat Bold" panose="00000800000000000000" pitchFamily="50" charset="-52"/>
                    </a:endParaRPr>
                  </a:p>
                </p:txBody>
              </p:sp>
              <p:pic>
                <p:nvPicPr>
                  <p:cNvPr id="167" name="Рисунок 166">
                    <a:extLst>
                      <a:ext uri="{FF2B5EF4-FFF2-40B4-BE49-F238E27FC236}">
                        <a16:creationId xmlns:a16="http://schemas.microsoft.com/office/drawing/2014/main" id="{E7FF8878-9327-4F9C-8A52-56FF324ACEB6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10">
                    <a:extLst>
                      <a:ext uri="{96DAC541-7B7A-43D3-8B79-37D633B846F1}">
                        <asvg:svgBlip xmlns:asvg="http://schemas.microsoft.com/office/drawing/2016/SVG/main" r:embed="rId11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2229329" y="4960014"/>
                    <a:ext cx="144000" cy="144000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163" name="Группа 162">
                  <a:extLst>
                    <a:ext uri="{FF2B5EF4-FFF2-40B4-BE49-F238E27FC236}">
                      <a16:creationId xmlns:a16="http://schemas.microsoft.com/office/drawing/2014/main" id="{61F87C5E-A042-4027-A30F-7D98CCDE382D}"/>
                    </a:ext>
                  </a:extLst>
                </p:cNvPr>
                <p:cNvGrpSpPr/>
                <p:nvPr/>
              </p:nvGrpSpPr>
              <p:grpSpPr>
                <a:xfrm>
                  <a:off x="10932776" y="6616594"/>
                  <a:ext cx="1066184" cy="221599"/>
                  <a:chOff x="4014585" y="4930138"/>
                  <a:chExt cx="1066184" cy="221599"/>
                </a:xfrm>
              </p:grpSpPr>
              <p:pic>
                <p:nvPicPr>
                  <p:cNvPr id="164" name="Рисунок 163">
                    <a:extLst>
                      <a:ext uri="{FF2B5EF4-FFF2-40B4-BE49-F238E27FC236}">
                        <a16:creationId xmlns:a16="http://schemas.microsoft.com/office/drawing/2014/main" id="{41094245-4D0D-4FEC-B780-B1B9460845CC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12">
                    <a:extLst>
                      <a:ext uri="{96DAC541-7B7A-43D3-8B79-37D633B846F1}">
                        <asvg:svgBlip xmlns:asvg="http://schemas.microsoft.com/office/drawing/2016/SVG/main" r:embed="rId13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4014585" y="4984014"/>
                    <a:ext cx="144000" cy="96000"/>
                  </a:xfrm>
                  <a:prstGeom prst="rect">
                    <a:avLst/>
                  </a:prstGeom>
                </p:spPr>
              </p:pic>
              <p:sp>
                <p:nvSpPr>
                  <p:cNvPr id="165" name="TextBox 164">
                    <a:extLst>
                      <a:ext uri="{FF2B5EF4-FFF2-40B4-BE49-F238E27FC236}">
                        <a16:creationId xmlns:a16="http://schemas.microsoft.com/office/drawing/2014/main" id="{77D0A32A-DDD1-4035-8154-B665E0EEE781}"/>
                      </a:ext>
                    </a:extLst>
                  </p:cNvPr>
                  <p:cNvSpPr txBox="1"/>
                  <p:nvPr/>
                </p:nvSpPr>
                <p:spPr>
                  <a:xfrm>
                    <a:off x="4118549" y="4930138"/>
                    <a:ext cx="962220" cy="221599"/>
                  </a:xfrm>
                  <a:prstGeom prst="rect">
                    <a:avLst/>
                  </a:prstGeom>
                  <a:noFill/>
                </p:spPr>
                <p:txBody>
                  <a:bodyPr wrap="square" anchor="ctr">
                    <a:spAutoFit/>
                  </a:bodyPr>
                  <a:lstStyle/>
                  <a:p>
                    <a:pPr>
                      <a:lnSpc>
                        <a:spcPct val="80000"/>
                      </a:lnSpc>
                    </a:pPr>
                    <a:r>
                      <a:rPr lang="en-US" sz="1050" dirty="0">
                        <a:solidFill>
                          <a:schemeClr val="bg1"/>
                        </a:solidFill>
                        <a:latin typeface="Akrobat Bold" panose="00000800000000000000" pitchFamily="50" charset="-52"/>
                        <a:ea typeface="Roboto" panose="02000000000000000000" pitchFamily="2" charset="0"/>
                      </a:rPr>
                      <a:t>vk.com/de_spo</a:t>
                    </a:r>
                    <a:endParaRPr lang="ru-RU" sz="1050" dirty="0">
                      <a:latin typeface="Akrobat Bold" panose="00000800000000000000" pitchFamily="50" charset="-52"/>
                    </a:endParaRPr>
                  </a:p>
                </p:txBody>
              </p:sp>
            </p:grpSp>
          </p:grpSp>
        </p:grpSp>
        <p:sp>
          <p:nvSpPr>
            <p:cNvPr id="157" name="TextBox 156">
              <a:extLst>
                <a:ext uri="{FF2B5EF4-FFF2-40B4-BE49-F238E27FC236}">
                  <a16:creationId xmlns:a16="http://schemas.microsoft.com/office/drawing/2014/main" id="{5CB1AC7B-BF6B-4C9D-95D5-EEDF68BEC8CE}"/>
                </a:ext>
              </a:extLst>
            </p:cNvPr>
            <p:cNvSpPr txBox="1"/>
            <p:nvPr userDrawn="1"/>
          </p:nvSpPr>
          <p:spPr>
            <a:xfrm>
              <a:off x="7475323" y="6577089"/>
              <a:ext cx="729962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200" dirty="0">
                  <a:solidFill>
                    <a:schemeClr val="bg1"/>
                  </a:solidFill>
                  <a:latin typeface="+mj-lt"/>
                </a:rPr>
                <a:t>2023</a:t>
              </a:r>
            </a:p>
          </p:txBody>
        </p:sp>
      </p:grpSp>
      <p:sp>
        <p:nvSpPr>
          <p:cNvPr id="174" name="Google Shape;2081;p78">
            <a:extLst>
              <a:ext uri="{FF2B5EF4-FFF2-40B4-BE49-F238E27FC236}">
                <a16:creationId xmlns:a16="http://schemas.microsoft.com/office/drawing/2014/main" id="{E3BE8D29-7AE2-47EE-B6B5-89BAC75228D4}"/>
              </a:ext>
            </a:extLst>
          </p:cNvPr>
          <p:cNvSpPr/>
          <p:nvPr/>
        </p:nvSpPr>
        <p:spPr>
          <a:xfrm flipV="1">
            <a:off x="3585320" y="2452605"/>
            <a:ext cx="2160000" cy="720000"/>
          </a:xfrm>
          <a:prstGeom prst="round2SameRect">
            <a:avLst/>
          </a:prstGeom>
          <a:solidFill>
            <a:srgbClr val="B6C6DD"/>
          </a:solidFill>
          <a:ln w="952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5" name="Google Shape;2081;p78">
            <a:extLst>
              <a:ext uri="{FF2B5EF4-FFF2-40B4-BE49-F238E27FC236}">
                <a16:creationId xmlns:a16="http://schemas.microsoft.com/office/drawing/2014/main" id="{795974A1-8653-413F-ACAC-5CC386D8C4AD}"/>
              </a:ext>
            </a:extLst>
          </p:cNvPr>
          <p:cNvSpPr/>
          <p:nvPr/>
        </p:nvSpPr>
        <p:spPr>
          <a:xfrm flipV="1">
            <a:off x="3585320" y="2043912"/>
            <a:ext cx="2160000" cy="720000"/>
          </a:xfrm>
          <a:prstGeom prst="round2SameRect">
            <a:avLst/>
          </a:prstGeom>
          <a:solidFill>
            <a:srgbClr val="56699E"/>
          </a:solidFill>
          <a:ln w="952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6" name="Google Shape;2081;p78">
            <a:extLst>
              <a:ext uri="{FF2B5EF4-FFF2-40B4-BE49-F238E27FC236}">
                <a16:creationId xmlns:a16="http://schemas.microsoft.com/office/drawing/2014/main" id="{3314D6E1-F1D8-4980-9F60-D61A9E3EC17F}"/>
              </a:ext>
            </a:extLst>
          </p:cNvPr>
          <p:cNvSpPr/>
          <p:nvPr/>
        </p:nvSpPr>
        <p:spPr>
          <a:xfrm flipV="1">
            <a:off x="3585320" y="1635219"/>
            <a:ext cx="2160000" cy="720000"/>
          </a:xfrm>
          <a:prstGeom prst="round2SameRect">
            <a:avLst/>
          </a:prstGeom>
          <a:solidFill>
            <a:srgbClr val="425493"/>
          </a:solidFill>
          <a:ln w="952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77" name="Google Shape;2081;p78">
            <a:extLst>
              <a:ext uri="{FF2B5EF4-FFF2-40B4-BE49-F238E27FC236}">
                <a16:creationId xmlns:a16="http://schemas.microsoft.com/office/drawing/2014/main" id="{24EADC3E-B30A-472E-A0D6-8AF0DA72DF26}"/>
              </a:ext>
            </a:extLst>
          </p:cNvPr>
          <p:cNvSpPr/>
          <p:nvPr/>
        </p:nvSpPr>
        <p:spPr>
          <a:xfrm flipV="1">
            <a:off x="3585320" y="1226526"/>
            <a:ext cx="2160000" cy="720000"/>
          </a:xfrm>
          <a:prstGeom prst="round2SameRect">
            <a:avLst/>
          </a:prstGeom>
          <a:solidFill>
            <a:srgbClr val="2D3D89"/>
          </a:solidFill>
          <a:ln w="952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78" name="Google Shape;2084;p78">
            <a:extLst>
              <a:ext uri="{FF2B5EF4-FFF2-40B4-BE49-F238E27FC236}">
                <a16:creationId xmlns:a16="http://schemas.microsoft.com/office/drawing/2014/main" id="{73B032CE-3080-450A-B3D8-A10D40395B03}"/>
              </a:ext>
            </a:extLst>
          </p:cNvPr>
          <p:cNvSpPr txBox="1"/>
          <p:nvPr/>
        </p:nvSpPr>
        <p:spPr>
          <a:xfrm>
            <a:off x="3585320" y="1995219"/>
            <a:ext cx="12600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n-US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#425493</a:t>
            </a:r>
            <a:endParaRPr sz="1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9" name="Google Shape;2084;p78">
            <a:extLst>
              <a:ext uri="{FF2B5EF4-FFF2-40B4-BE49-F238E27FC236}">
                <a16:creationId xmlns:a16="http://schemas.microsoft.com/office/drawing/2014/main" id="{A9F91133-E6E4-4F87-B181-9ECCFA79850D}"/>
              </a:ext>
            </a:extLst>
          </p:cNvPr>
          <p:cNvSpPr txBox="1"/>
          <p:nvPr/>
        </p:nvSpPr>
        <p:spPr>
          <a:xfrm>
            <a:off x="3585320" y="2812605"/>
            <a:ext cx="12600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n-US" sz="1200" b="1" dirty="0">
                <a:solidFill>
                  <a:srgbClr val="2D3D8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#b6c6dd</a:t>
            </a:r>
          </a:p>
        </p:txBody>
      </p:sp>
      <p:sp>
        <p:nvSpPr>
          <p:cNvPr id="180" name="Google Shape;2084;p78">
            <a:extLst>
              <a:ext uri="{FF2B5EF4-FFF2-40B4-BE49-F238E27FC236}">
                <a16:creationId xmlns:a16="http://schemas.microsoft.com/office/drawing/2014/main" id="{72E3EC2F-9A56-4260-8127-C718C11605F7}"/>
              </a:ext>
            </a:extLst>
          </p:cNvPr>
          <p:cNvSpPr txBox="1"/>
          <p:nvPr/>
        </p:nvSpPr>
        <p:spPr>
          <a:xfrm>
            <a:off x="3585320" y="1586526"/>
            <a:ext cx="12600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n-US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#2D3D89</a:t>
            </a:r>
          </a:p>
        </p:txBody>
      </p:sp>
      <p:sp>
        <p:nvSpPr>
          <p:cNvPr id="181" name="Google Shape;2084;p78">
            <a:extLst>
              <a:ext uri="{FF2B5EF4-FFF2-40B4-BE49-F238E27FC236}">
                <a16:creationId xmlns:a16="http://schemas.microsoft.com/office/drawing/2014/main" id="{9CC8D4C6-1EC1-49D4-ADE1-9D9D11424F8F}"/>
              </a:ext>
            </a:extLst>
          </p:cNvPr>
          <p:cNvSpPr txBox="1"/>
          <p:nvPr/>
        </p:nvSpPr>
        <p:spPr>
          <a:xfrm>
            <a:off x="3585320" y="2403912"/>
            <a:ext cx="12600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n-US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#56699e</a:t>
            </a:r>
            <a:endParaRPr sz="1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2" name="Google Shape;2081;p78">
            <a:extLst>
              <a:ext uri="{FF2B5EF4-FFF2-40B4-BE49-F238E27FC236}">
                <a16:creationId xmlns:a16="http://schemas.microsoft.com/office/drawing/2014/main" id="{D5FA8289-2929-4BCB-8CD3-CD9F6E3F5BFD}"/>
              </a:ext>
            </a:extLst>
          </p:cNvPr>
          <p:cNvSpPr/>
          <p:nvPr/>
        </p:nvSpPr>
        <p:spPr>
          <a:xfrm flipV="1">
            <a:off x="5872796" y="2452605"/>
            <a:ext cx="2160000" cy="720000"/>
          </a:xfrm>
          <a:prstGeom prst="round2SameRect">
            <a:avLst/>
          </a:prstGeom>
          <a:solidFill>
            <a:srgbClr val="B9EDE1"/>
          </a:solidFill>
          <a:ln w="952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1200"/>
          </a:p>
        </p:txBody>
      </p:sp>
      <p:sp>
        <p:nvSpPr>
          <p:cNvPr id="183" name="Google Shape;2081;p78">
            <a:extLst>
              <a:ext uri="{FF2B5EF4-FFF2-40B4-BE49-F238E27FC236}">
                <a16:creationId xmlns:a16="http://schemas.microsoft.com/office/drawing/2014/main" id="{ADB588F1-1D91-464E-9A06-76542FC2EF0B}"/>
              </a:ext>
            </a:extLst>
          </p:cNvPr>
          <p:cNvSpPr/>
          <p:nvPr/>
        </p:nvSpPr>
        <p:spPr>
          <a:xfrm flipV="1">
            <a:off x="5872796" y="2043912"/>
            <a:ext cx="2160000" cy="720000"/>
          </a:xfrm>
          <a:prstGeom prst="round2SameRect">
            <a:avLst/>
          </a:prstGeom>
          <a:solidFill>
            <a:srgbClr val="64CCB8"/>
          </a:solidFill>
          <a:ln w="952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1200"/>
          </a:p>
        </p:txBody>
      </p:sp>
      <p:sp>
        <p:nvSpPr>
          <p:cNvPr id="184" name="Google Shape;2081;p78">
            <a:extLst>
              <a:ext uri="{FF2B5EF4-FFF2-40B4-BE49-F238E27FC236}">
                <a16:creationId xmlns:a16="http://schemas.microsoft.com/office/drawing/2014/main" id="{E75E6F6C-11EF-405D-A1B7-20FB3067EA60}"/>
              </a:ext>
            </a:extLst>
          </p:cNvPr>
          <p:cNvSpPr/>
          <p:nvPr/>
        </p:nvSpPr>
        <p:spPr>
          <a:xfrm flipV="1">
            <a:off x="5872796" y="1635219"/>
            <a:ext cx="2160000" cy="720000"/>
          </a:xfrm>
          <a:prstGeom prst="round2SameRect">
            <a:avLst/>
          </a:prstGeom>
          <a:solidFill>
            <a:srgbClr val="3DB7A5"/>
          </a:solidFill>
          <a:ln w="952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85" name="Google Shape;2081;p78">
            <a:extLst>
              <a:ext uri="{FF2B5EF4-FFF2-40B4-BE49-F238E27FC236}">
                <a16:creationId xmlns:a16="http://schemas.microsoft.com/office/drawing/2014/main" id="{0DFE22D3-51CC-464B-964D-4224D29FF798}"/>
              </a:ext>
            </a:extLst>
          </p:cNvPr>
          <p:cNvSpPr/>
          <p:nvPr/>
        </p:nvSpPr>
        <p:spPr>
          <a:xfrm flipV="1">
            <a:off x="5872796" y="1226526"/>
            <a:ext cx="2160000" cy="720000"/>
          </a:xfrm>
          <a:prstGeom prst="round2SameRect">
            <a:avLst/>
          </a:prstGeom>
          <a:solidFill>
            <a:srgbClr val="05A198"/>
          </a:solidFill>
          <a:ln w="952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86" name="Google Shape;2084;p78">
            <a:extLst>
              <a:ext uri="{FF2B5EF4-FFF2-40B4-BE49-F238E27FC236}">
                <a16:creationId xmlns:a16="http://schemas.microsoft.com/office/drawing/2014/main" id="{4C5D947B-D7F0-4223-A3FD-23C06AD6235D}"/>
              </a:ext>
            </a:extLst>
          </p:cNvPr>
          <p:cNvSpPr txBox="1"/>
          <p:nvPr/>
        </p:nvSpPr>
        <p:spPr>
          <a:xfrm>
            <a:off x="5872794" y="1995219"/>
            <a:ext cx="12600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n-US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#3db7a5</a:t>
            </a:r>
            <a:endParaRPr sz="1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7" name="Google Shape;2084;p78">
            <a:extLst>
              <a:ext uri="{FF2B5EF4-FFF2-40B4-BE49-F238E27FC236}">
                <a16:creationId xmlns:a16="http://schemas.microsoft.com/office/drawing/2014/main" id="{82D6F034-AC02-44C3-942B-198BC363E9AF}"/>
              </a:ext>
            </a:extLst>
          </p:cNvPr>
          <p:cNvSpPr txBox="1"/>
          <p:nvPr/>
        </p:nvSpPr>
        <p:spPr>
          <a:xfrm>
            <a:off x="5872795" y="2812605"/>
            <a:ext cx="12600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n-US" sz="1200" b="1" dirty="0">
                <a:solidFill>
                  <a:srgbClr val="05A19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#b9ede1</a:t>
            </a:r>
          </a:p>
        </p:txBody>
      </p:sp>
      <p:sp>
        <p:nvSpPr>
          <p:cNvPr id="188" name="Google Shape;2084;p78">
            <a:extLst>
              <a:ext uri="{FF2B5EF4-FFF2-40B4-BE49-F238E27FC236}">
                <a16:creationId xmlns:a16="http://schemas.microsoft.com/office/drawing/2014/main" id="{898DCAD7-7633-4960-A6AD-5C7FBC6D834E}"/>
              </a:ext>
            </a:extLst>
          </p:cNvPr>
          <p:cNvSpPr txBox="1"/>
          <p:nvPr/>
        </p:nvSpPr>
        <p:spPr>
          <a:xfrm>
            <a:off x="5872794" y="1586526"/>
            <a:ext cx="12600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n-US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#05A198</a:t>
            </a:r>
          </a:p>
        </p:txBody>
      </p:sp>
      <p:sp>
        <p:nvSpPr>
          <p:cNvPr id="189" name="Google Shape;2084;p78">
            <a:extLst>
              <a:ext uri="{FF2B5EF4-FFF2-40B4-BE49-F238E27FC236}">
                <a16:creationId xmlns:a16="http://schemas.microsoft.com/office/drawing/2014/main" id="{D5F504F4-3F34-4C89-BF02-22A8BF00C26D}"/>
              </a:ext>
            </a:extLst>
          </p:cNvPr>
          <p:cNvSpPr txBox="1"/>
          <p:nvPr/>
        </p:nvSpPr>
        <p:spPr>
          <a:xfrm>
            <a:off x="5872794" y="2403912"/>
            <a:ext cx="12600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n-US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#64ccb8</a:t>
            </a:r>
            <a:endParaRPr sz="1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1" name="Google Shape;2084;p78">
            <a:extLst>
              <a:ext uri="{FF2B5EF4-FFF2-40B4-BE49-F238E27FC236}">
                <a16:creationId xmlns:a16="http://schemas.microsoft.com/office/drawing/2014/main" id="{8E3F7361-FA5F-431D-94B6-1E00F4A42143}"/>
              </a:ext>
            </a:extLst>
          </p:cNvPr>
          <p:cNvSpPr txBox="1"/>
          <p:nvPr/>
        </p:nvSpPr>
        <p:spPr>
          <a:xfrm>
            <a:off x="8160064" y="1761571"/>
            <a:ext cx="864321" cy="21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n-US" sz="800" dirty="0">
                <a:solidFill>
                  <a:schemeClr val="bg1"/>
                </a:solidFill>
              </a:rPr>
              <a:t>#F2F2F2</a:t>
            </a:r>
          </a:p>
        </p:txBody>
      </p:sp>
      <p:sp>
        <p:nvSpPr>
          <p:cNvPr id="192" name="Google Shape;2081;p78">
            <a:extLst>
              <a:ext uri="{FF2B5EF4-FFF2-40B4-BE49-F238E27FC236}">
                <a16:creationId xmlns:a16="http://schemas.microsoft.com/office/drawing/2014/main" id="{08B72EEE-3DDC-41A3-8D43-6303E4CED346}"/>
              </a:ext>
            </a:extLst>
          </p:cNvPr>
          <p:cNvSpPr/>
          <p:nvPr/>
        </p:nvSpPr>
        <p:spPr>
          <a:xfrm flipV="1">
            <a:off x="8160062" y="1635219"/>
            <a:ext cx="3240000" cy="720000"/>
          </a:xfrm>
          <a:prstGeom prst="round2SameRect">
            <a:avLst/>
          </a:prstGeom>
          <a:solidFill>
            <a:srgbClr val="DADADA"/>
          </a:solidFill>
          <a:ln w="952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93" name="Google Shape;2081;p78">
            <a:extLst>
              <a:ext uri="{FF2B5EF4-FFF2-40B4-BE49-F238E27FC236}">
                <a16:creationId xmlns:a16="http://schemas.microsoft.com/office/drawing/2014/main" id="{1DDFED3A-3734-46D5-AB4C-FEBFA86D1EBF}"/>
              </a:ext>
            </a:extLst>
          </p:cNvPr>
          <p:cNvSpPr/>
          <p:nvPr/>
        </p:nvSpPr>
        <p:spPr>
          <a:xfrm flipV="1">
            <a:off x="8160062" y="1226526"/>
            <a:ext cx="3240000" cy="720000"/>
          </a:xfrm>
          <a:prstGeom prst="round2SameRect">
            <a:avLst/>
          </a:prstGeom>
          <a:solidFill>
            <a:srgbClr val="F2F2F2"/>
          </a:solidFill>
          <a:ln w="952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94" name="Google Shape;2084;p78">
            <a:extLst>
              <a:ext uri="{FF2B5EF4-FFF2-40B4-BE49-F238E27FC236}">
                <a16:creationId xmlns:a16="http://schemas.microsoft.com/office/drawing/2014/main" id="{48A11CFE-8AB7-4127-841C-E021CA20CBE1}"/>
              </a:ext>
            </a:extLst>
          </p:cNvPr>
          <p:cNvSpPr txBox="1"/>
          <p:nvPr/>
        </p:nvSpPr>
        <p:spPr>
          <a:xfrm>
            <a:off x="8160064" y="1995219"/>
            <a:ext cx="864321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n-US" sz="1200" b="1" dirty="0">
                <a:solidFill>
                  <a:srgbClr val="2D3D8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#dadada</a:t>
            </a:r>
            <a:endParaRPr sz="1200" b="1" dirty="0">
              <a:solidFill>
                <a:srgbClr val="2D3D8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5" name="Google Shape;2084;p78">
            <a:extLst>
              <a:ext uri="{FF2B5EF4-FFF2-40B4-BE49-F238E27FC236}">
                <a16:creationId xmlns:a16="http://schemas.microsoft.com/office/drawing/2014/main" id="{A8F2E906-952E-4963-99CA-9DA72B4D8801}"/>
              </a:ext>
            </a:extLst>
          </p:cNvPr>
          <p:cNvSpPr txBox="1"/>
          <p:nvPr/>
        </p:nvSpPr>
        <p:spPr>
          <a:xfrm>
            <a:off x="8160064" y="1586526"/>
            <a:ext cx="864321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n-US" sz="1200" b="1" dirty="0">
                <a:solidFill>
                  <a:srgbClr val="2D3D8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#F2F2F2</a:t>
            </a:r>
          </a:p>
        </p:txBody>
      </p:sp>
      <p:grpSp>
        <p:nvGrpSpPr>
          <p:cNvPr id="70" name="Группа 69">
            <a:extLst>
              <a:ext uri="{FF2B5EF4-FFF2-40B4-BE49-F238E27FC236}">
                <a16:creationId xmlns:a16="http://schemas.microsoft.com/office/drawing/2014/main" id="{E09671E1-418D-4936-8982-7DC14FDC68B2}"/>
              </a:ext>
            </a:extLst>
          </p:cNvPr>
          <p:cNvGrpSpPr/>
          <p:nvPr/>
        </p:nvGrpSpPr>
        <p:grpSpPr>
          <a:xfrm>
            <a:off x="8160062" y="2452605"/>
            <a:ext cx="3240000" cy="720000"/>
            <a:chOff x="8256634" y="2518492"/>
            <a:chExt cx="3240000" cy="720000"/>
          </a:xfrm>
        </p:grpSpPr>
        <p:sp>
          <p:nvSpPr>
            <p:cNvPr id="190" name="Google Shape;2081;p78">
              <a:extLst>
                <a:ext uri="{FF2B5EF4-FFF2-40B4-BE49-F238E27FC236}">
                  <a16:creationId xmlns:a16="http://schemas.microsoft.com/office/drawing/2014/main" id="{7A4FCD38-4A91-413F-9632-92A850EBED88}"/>
                </a:ext>
              </a:extLst>
            </p:cNvPr>
            <p:cNvSpPr/>
            <p:nvPr/>
          </p:nvSpPr>
          <p:spPr>
            <a:xfrm flipV="1">
              <a:off x="8256634" y="2518492"/>
              <a:ext cx="3240000" cy="720000"/>
            </a:xfrm>
            <a:prstGeom prst="round2DiagRect">
              <a:avLst/>
            </a:prstGeom>
            <a:gradFill>
              <a:gsLst>
                <a:gs pos="0">
                  <a:srgbClr val="2D3D89"/>
                </a:gs>
                <a:gs pos="100000">
                  <a:srgbClr val="05A198"/>
                </a:gs>
              </a:gsLst>
              <a:lin ang="2700000" scaled="0"/>
            </a:gra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6" name="Google Shape;2084;p78">
              <a:extLst>
                <a:ext uri="{FF2B5EF4-FFF2-40B4-BE49-F238E27FC236}">
                  <a16:creationId xmlns:a16="http://schemas.microsoft.com/office/drawing/2014/main" id="{B4D4993B-38AA-46F6-9B26-00F2C4D4D86D}"/>
                </a:ext>
              </a:extLst>
            </p:cNvPr>
            <p:cNvSpPr txBox="1"/>
            <p:nvPr/>
          </p:nvSpPr>
          <p:spPr>
            <a:xfrm>
              <a:off x="8256636" y="2878492"/>
              <a:ext cx="1169348" cy="360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r>
                <a:rPr lang="en-US" sz="12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#2D3D89</a:t>
              </a:r>
            </a:p>
          </p:txBody>
        </p:sp>
        <p:sp>
          <p:nvSpPr>
            <p:cNvPr id="197" name="Google Shape;2084;p78">
              <a:extLst>
                <a:ext uri="{FF2B5EF4-FFF2-40B4-BE49-F238E27FC236}">
                  <a16:creationId xmlns:a16="http://schemas.microsoft.com/office/drawing/2014/main" id="{A47094DE-1117-4472-A1DE-43B43EFE3143}"/>
                </a:ext>
              </a:extLst>
            </p:cNvPr>
            <p:cNvSpPr txBox="1"/>
            <p:nvPr/>
          </p:nvSpPr>
          <p:spPr>
            <a:xfrm>
              <a:off x="10505982" y="2518492"/>
              <a:ext cx="990652" cy="360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/>
              <a:r>
                <a:rPr lang="en-US" sz="12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#05A198</a:t>
              </a:r>
            </a:p>
          </p:txBody>
        </p:sp>
      </p:grpSp>
      <p:sp>
        <p:nvSpPr>
          <p:cNvPr id="198" name="Google Shape;2081;p78">
            <a:extLst>
              <a:ext uri="{FF2B5EF4-FFF2-40B4-BE49-F238E27FC236}">
                <a16:creationId xmlns:a16="http://schemas.microsoft.com/office/drawing/2014/main" id="{D2645A1F-8A0A-48E8-BB9B-5D78B2F4EB74}"/>
              </a:ext>
            </a:extLst>
          </p:cNvPr>
          <p:cNvSpPr/>
          <p:nvPr/>
        </p:nvSpPr>
        <p:spPr>
          <a:xfrm flipV="1">
            <a:off x="3590452" y="4433797"/>
            <a:ext cx="2154830" cy="432000"/>
          </a:xfrm>
          <a:prstGeom prst="round2SameRect">
            <a:avLst/>
          </a:prstGeom>
          <a:solidFill>
            <a:srgbClr val="6B79AA"/>
          </a:solidFill>
          <a:ln w="952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9" name="Google Shape;2081;p78">
            <a:extLst>
              <a:ext uri="{FF2B5EF4-FFF2-40B4-BE49-F238E27FC236}">
                <a16:creationId xmlns:a16="http://schemas.microsoft.com/office/drawing/2014/main" id="{6AB82BFC-95FF-436E-BAB6-5D57C97926DB}"/>
              </a:ext>
            </a:extLst>
          </p:cNvPr>
          <p:cNvSpPr/>
          <p:nvPr/>
        </p:nvSpPr>
        <p:spPr>
          <a:xfrm flipV="1">
            <a:off x="3590452" y="4079575"/>
            <a:ext cx="2154830" cy="432000"/>
          </a:xfrm>
          <a:prstGeom prst="round2SameRect">
            <a:avLst/>
          </a:prstGeom>
          <a:solidFill>
            <a:srgbClr val="4C557F"/>
          </a:solidFill>
          <a:ln w="952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0" name="Google Shape;2081;p78">
            <a:extLst>
              <a:ext uri="{FF2B5EF4-FFF2-40B4-BE49-F238E27FC236}">
                <a16:creationId xmlns:a16="http://schemas.microsoft.com/office/drawing/2014/main" id="{5D66E017-7BD1-400D-986B-2C1AC2D06D8F}"/>
              </a:ext>
            </a:extLst>
          </p:cNvPr>
          <p:cNvSpPr/>
          <p:nvPr/>
        </p:nvSpPr>
        <p:spPr>
          <a:xfrm flipV="1">
            <a:off x="3590452" y="3725353"/>
            <a:ext cx="2154830" cy="432000"/>
          </a:xfrm>
          <a:prstGeom prst="round2SameRect">
            <a:avLst/>
          </a:prstGeom>
          <a:solidFill>
            <a:srgbClr val="2F355B"/>
          </a:solidFill>
          <a:ln w="952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201" name="Google Shape;2081;p78">
            <a:extLst>
              <a:ext uri="{FF2B5EF4-FFF2-40B4-BE49-F238E27FC236}">
                <a16:creationId xmlns:a16="http://schemas.microsoft.com/office/drawing/2014/main" id="{77B07857-51FC-4F07-9C27-CB9C0B381A6B}"/>
              </a:ext>
            </a:extLst>
          </p:cNvPr>
          <p:cNvSpPr/>
          <p:nvPr/>
        </p:nvSpPr>
        <p:spPr>
          <a:xfrm flipV="1">
            <a:off x="3590452" y="3371131"/>
            <a:ext cx="2154830" cy="432000"/>
          </a:xfrm>
          <a:prstGeom prst="round2SameRect">
            <a:avLst/>
          </a:prstGeom>
          <a:solidFill>
            <a:srgbClr val="242854"/>
          </a:solidFill>
          <a:ln w="952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202" name="Google Shape;2084;p78">
            <a:extLst>
              <a:ext uri="{FF2B5EF4-FFF2-40B4-BE49-F238E27FC236}">
                <a16:creationId xmlns:a16="http://schemas.microsoft.com/office/drawing/2014/main" id="{3602F6AD-1F86-4836-8BEE-C265D6448A37}"/>
              </a:ext>
            </a:extLst>
          </p:cNvPr>
          <p:cNvSpPr txBox="1"/>
          <p:nvPr/>
        </p:nvSpPr>
        <p:spPr>
          <a:xfrm>
            <a:off x="3590452" y="3797353"/>
            <a:ext cx="12600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n-US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#2f355b</a:t>
            </a:r>
            <a:endParaRPr sz="1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3" name="Google Shape;2084;p78">
            <a:extLst>
              <a:ext uri="{FF2B5EF4-FFF2-40B4-BE49-F238E27FC236}">
                <a16:creationId xmlns:a16="http://schemas.microsoft.com/office/drawing/2014/main" id="{3BF40ACA-6252-4F6B-8680-ED133C20FDF0}"/>
              </a:ext>
            </a:extLst>
          </p:cNvPr>
          <p:cNvSpPr txBox="1"/>
          <p:nvPr/>
        </p:nvSpPr>
        <p:spPr>
          <a:xfrm>
            <a:off x="3590452" y="4505797"/>
            <a:ext cx="12600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n-US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#6b79aa</a:t>
            </a:r>
          </a:p>
        </p:txBody>
      </p:sp>
      <p:sp>
        <p:nvSpPr>
          <p:cNvPr id="204" name="Google Shape;2084;p78">
            <a:extLst>
              <a:ext uri="{FF2B5EF4-FFF2-40B4-BE49-F238E27FC236}">
                <a16:creationId xmlns:a16="http://schemas.microsoft.com/office/drawing/2014/main" id="{B935BD9E-B72F-4214-ABFA-DDA2054A14BA}"/>
              </a:ext>
            </a:extLst>
          </p:cNvPr>
          <p:cNvSpPr txBox="1"/>
          <p:nvPr/>
        </p:nvSpPr>
        <p:spPr>
          <a:xfrm>
            <a:off x="3590452" y="3443131"/>
            <a:ext cx="12600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n-US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#242854</a:t>
            </a:r>
          </a:p>
        </p:txBody>
      </p:sp>
      <p:sp>
        <p:nvSpPr>
          <p:cNvPr id="205" name="Google Shape;2084;p78">
            <a:extLst>
              <a:ext uri="{FF2B5EF4-FFF2-40B4-BE49-F238E27FC236}">
                <a16:creationId xmlns:a16="http://schemas.microsoft.com/office/drawing/2014/main" id="{7E384B75-2093-4824-AB0A-97BA92AB169A}"/>
              </a:ext>
            </a:extLst>
          </p:cNvPr>
          <p:cNvSpPr txBox="1"/>
          <p:nvPr/>
        </p:nvSpPr>
        <p:spPr>
          <a:xfrm>
            <a:off x="3590452" y="4151575"/>
            <a:ext cx="12600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n-US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#4c557f</a:t>
            </a:r>
            <a:endParaRPr sz="1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6" name="Google Shape;2081;p78">
            <a:extLst>
              <a:ext uri="{FF2B5EF4-FFF2-40B4-BE49-F238E27FC236}">
                <a16:creationId xmlns:a16="http://schemas.microsoft.com/office/drawing/2014/main" id="{04095898-46B9-49AA-8799-77D25F7388C8}"/>
              </a:ext>
            </a:extLst>
          </p:cNvPr>
          <p:cNvSpPr/>
          <p:nvPr/>
        </p:nvSpPr>
        <p:spPr>
          <a:xfrm flipV="1">
            <a:off x="5877928" y="4433797"/>
            <a:ext cx="2154830" cy="432000"/>
          </a:xfrm>
          <a:prstGeom prst="round2SameRect">
            <a:avLst/>
          </a:prstGeom>
          <a:solidFill>
            <a:srgbClr val="C8E0BD"/>
          </a:solidFill>
          <a:ln w="952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207" name="Google Shape;2081;p78">
            <a:extLst>
              <a:ext uri="{FF2B5EF4-FFF2-40B4-BE49-F238E27FC236}">
                <a16:creationId xmlns:a16="http://schemas.microsoft.com/office/drawing/2014/main" id="{6F1FC2DE-2303-43F1-AA24-9444D023B066}"/>
              </a:ext>
            </a:extLst>
          </p:cNvPr>
          <p:cNvSpPr/>
          <p:nvPr/>
        </p:nvSpPr>
        <p:spPr>
          <a:xfrm flipV="1">
            <a:off x="5877928" y="4079575"/>
            <a:ext cx="2154830" cy="432000"/>
          </a:xfrm>
          <a:prstGeom prst="round2SameRect">
            <a:avLst/>
          </a:prstGeom>
          <a:solidFill>
            <a:srgbClr val="A7C69B"/>
          </a:solidFill>
          <a:ln w="952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208" name="Google Shape;2081;p78">
            <a:extLst>
              <a:ext uri="{FF2B5EF4-FFF2-40B4-BE49-F238E27FC236}">
                <a16:creationId xmlns:a16="http://schemas.microsoft.com/office/drawing/2014/main" id="{FE9AA584-E5B6-4169-BEE5-E19271619B87}"/>
              </a:ext>
            </a:extLst>
          </p:cNvPr>
          <p:cNvSpPr/>
          <p:nvPr/>
        </p:nvSpPr>
        <p:spPr>
          <a:xfrm flipV="1">
            <a:off x="5877928" y="3725353"/>
            <a:ext cx="2154830" cy="432000"/>
          </a:xfrm>
          <a:prstGeom prst="round2SameRect">
            <a:avLst/>
          </a:prstGeom>
          <a:solidFill>
            <a:srgbClr val="8AB77B"/>
          </a:solidFill>
          <a:ln w="952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209" name="Google Shape;2081;p78">
            <a:extLst>
              <a:ext uri="{FF2B5EF4-FFF2-40B4-BE49-F238E27FC236}">
                <a16:creationId xmlns:a16="http://schemas.microsoft.com/office/drawing/2014/main" id="{03C61ECB-6683-43B7-A531-A575E621686B}"/>
              </a:ext>
            </a:extLst>
          </p:cNvPr>
          <p:cNvSpPr/>
          <p:nvPr/>
        </p:nvSpPr>
        <p:spPr>
          <a:xfrm flipV="1">
            <a:off x="5877928" y="3371131"/>
            <a:ext cx="2154830" cy="432000"/>
          </a:xfrm>
          <a:prstGeom prst="round2SameRect">
            <a:avLst/>
          </a:prstGeom>
          <a:solidFill>
            <a:srgbClr val="74AF65"/>
          </a:solidFill>
          <a:ln w="952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210" name="Google Shape;2084;p78">
            <a:extLst>
              <a:ext uri="{FF2B5EF4-FFF2-40B4-BE49-F238E27FC236}">
                <a16:creationId xmlns:a16="http://schemas.microsoft.com/office/drawing/2014/main" id="{42FCC5AB-EC76-4F1E-BE90-196173C993B6}"/>
              </a:ext>
            </a:extLst>
          </p:cNvPr>
          <p:cNvSpPr txBox="1"/>
          <p:nvPr/>
        </p:nvSpPr>
        <p:spPr>
          <a:xfrm>
            <a:off x="5877927" y="3797353"/>
            <a:ext cx="12600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n-US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#8ab77b</a:t>
            </a:r>
            <a:endParaRPr sz="1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1" name="Google Shape;2084;p78">
            <a:extLst>
              <a:ext uri="{FF2B5EF4-FFF2-40B4-BE49-F238E27FC236}">
                <a16:creationId xmlns:a16="http://schemas.microsoft.com/office/drawing/2014/main" id="{6B63FFE1-5631-48EB-A2CB-07AF08E32B54}"/>
              </a:ext>
            </a:extLst>
          </p:cNvPr>
          <p:cNvSpPr txBox="1"/>
          <p:nvPr/>
        </p:nvSpPr>
        <p:spPr>
          <a:xfrm>
            <a:off x="5877927" y="4505797"/>
            <a:ext cx="12600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n-US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#c8e0bd</a:t>
            </a:r>
          </a:p>
        </p:txBody>
      </p:sp>
      <p:sp>
        <p:nvSpPr>
          <p:cNvPr id="212" name="Google Shape;2084;p78">
            <a:extLst>
              <a:ext uri="{FF2B5EF4-FFF2-40B4-BE49-F238E27FC236}">
                <a16:creationId xmlns:a16="http://schemas.microsoft.com/office/drawing/2014/main" id="{3A59484B-5991-4E30-8943-6F35AA98A3E0}"/>
              </a:ext>
            </a:extLst>
          </p:cNvPr>
          <p:cNvSpPr txBox="1"/>
          <p:nvPr/>
        </p:nvSpPr>
        <p:spPr>
          <a:xfrm>
            <a:off x="5877927" y="3443131"/>
            <a:ext cx="12600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n-US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#74af65</a:t>
            </a:r>
          </a:p>
        </p:txBody>
      </p:sp>
      <p:sp>
        <p:nvSpPr>
          <p:cNvPr id="213" name="Google Shape;2084;p78">
            <a:extLst>
              <a:ext uri="{FF2B5EF4-FFF2-40B4-BE49-F238E27FC236}">
                <a16:creationId xmlns:a16="http://schemas.microsoft.com/office/drawing/2014/main" id="{F726C650-0278-4EC6-8417-0A54683E9FD6}"/>
              </a:ext>
            </a:extLst>
          </p:cNvPr>
          <p:cNvSpPr txBox="1"/>
          <p:nvPr/>
        </p:nvSpPr>
        <p:spPr>
          <a:xfrm>
            <a:off x="5877927" y="4151575"/>
            <a:ext cx="12600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n-US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#a7c69b</a:t>
            </a:r>
            <a:endParaRPr sz="1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9" name="Google Shape;2081;p78">
            <a:extLst>
              <a:ext uri="{FF2B5EF4-FFF2-40B4-BE49-F238E27FC236}">
                <a16:creationId xmlns:a16="http://schemas.microsoft.com/office/drawing/2014/main" id="{3D9E9E14-E6D4-4E30-AB16-2C547AF15144}"/>
              </a:ext>
            </a:extLst>
          </p:cNvPr>
          <p:cNvSpPr/>
          <p:nvPr/>
        </p:nvSpPr>
        <p:spPr>
          <a:xfrm flipV="1">
            <a:off x="3590452" y="6052496"/>
            <a:ext cx="2154830" cy="432000"/>
          </a:xfrm>
          <a:prstGeom prst="round2SameRect">
            <a:avLst/>
          </a:prstGeom>
          <a:solidFill>
            <a:srgbClr val="FFF6EE"/>
          </a:solidFill>
          <a:ln w="952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0" name="Google Shape;2081;p78">
            <a:extLst>
              <a:ext uri="{FF2B5EF4-FFF2-40B4-BE49-F238E27FC236}">
                <a16:creationId xmlns:a16="http://schemas.microsoft.com/office/drawing/2014/main" id="{B2AAB146-AAB2-4AB3-9841-A6286044F19A}"/>
              </a:ext>
            </a:extLst>
          </p:cNvPr>
          <p:cNvSpPr/>
          <p:nvPr/>
        </p:nvSpPr>
        <p:spPr>
          <a:xfrm flipV="1">
            <a:off x="3590452" y="5698274"/>
            <a:ext cx="2154830" cy="432000"/>
          </a:xfrm>
          <a:prstGeom prst="round2SameRect">
            <a:avLst/>
          </a:prstGeom>
          <a:solidFill>
            <a:srgbClr val="F7E5D2"/>
          </a:solidFill>
          <a:ln w="952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1" name="Google Shape;2081;p78">
            <a:extLst>
              <a:ext uri="{FF2B5EF4-FFF2-40B4-BE49-F238E27FC236}">
                <a16:creationId xmlns:a16="http://schemas.microsoft.com/office/drawing/2014/main" id="{95CAED98-B1BC-4D8C-B867-8D5BB4E1AA8C}"/>
              </a:ext>
            </a:extLst>
          </p:cNvPr>
          <p:cNvSpPr/>
          <p:nvPr/>
        </p:nvSpPr>
        <p:spPr>
          <a:xfrm flipV="1">
            <a:off x="3590452" y="5344052"/>
            <a:ext cx="2154830" cy="432000"/>
          </a:xfrm>
          <a:prstGeom prst="round2SameRect">
            <a:avLst/>
          </a:prstGeom>
          <a:solidFill>
            <a:srgbClr val="F4DDC3"/>
          </a:solidFill>
          <a:ln w="952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272" name="Google Shape;2081;p78">
            <a:extLst>
              <a:ext uri="{FF2B5EF4-FFF2-40B4-BE49-F238E27FC236}">
                <a16:creationId xmlns:a16="http://schemas.microsoft.com/office/drawing/2014/main" id="{F40FFB77-5FC4-484E-B5D1-02D30FBA67DC}"/>
              </a:ext>
            </a:extLst>
          </p:cNvPr>
          <p:cNvSpPr/>
          <p:nvPr/>
        </p:nvSpPr>
        <p:spPr>
          <a:xfrm flipV="1">
            <a:off x="3590452" y="4989830"/>
            <a:ext cx="2154830" cy="432000"/>
          </a:xfrm>
          <a:prstGeom prst="round2SameRect">
            <a:avLst/>
          </a:prstGeom>
          <a:solidFill>
            <a:srgbClr val="EDDAB6"/>
          </a:solidFill>
          <a:ln w="952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273" name="Google Shape;2084;p78">
            <a:extLst>
              <a:ext uri="{FF2B5EF4-FFF2-40B4-BE49-F238E27FC236}">
                <a16:creationId xmlns:a16="http://schemas.microsoft.com/office/drawing/2014/main" id="{27F5DD92-79A2-4707-A5B8-4B2027AAB7C7}"/>
              </a:ext>
            </a:extLst>
          </p:cNvPr>
          <p:cNvSpPr txBox="1"/>
          <p:nvPr/>
        </p:nvSpPr>
        <p:spPr>
          <a:xfrm>
            <a:off x="3590451" y="5416052"/>
            <a:ext cx="12600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n-US" sz="1200" b="1" dirty="0">
                <a:solidFill>
                  <a:srgbClr val="2D3D8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#f4ddc3</a:t>
            </a:r>
          </a:p>
        </p:txBody>
      </p:sp>
      <p:sp>
        <p:nvSpPr>
          <p:cNvPr id="274" name="Google Shape;2084;p78">
            <a:extLst>
              <a:ext uri="{FF2B5EF4-FFF2-40B4-BE49-F238E27FC236}">
                <a16:creationId xmlns:a16="http://schemas.microsoft.com/office/drawing/2014/main" id="{A59FC198-404C-4760-8B51-E2E1708F0FA4}"/>
              </a:ext>
            </a:extLst>
          </p:cNvPr>
          <p:cNvSpPr txBox="1"/>
          <p:nvPr/>
        </p:nvSpPr>
        <p:spPr>
          <a:xfrm>
            <a:off x="3590451" y="6124496"/>
            <a:ext cx="12600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n-US" sz="1200" b="1" dirty="0">
                <a:solidFill>
                  <a:srgbClr val="2D3D8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#fff6ee</a:t>
            </a:r>
          </a:p>
        </p:txBody>
      </p:sp>
      <p:sp>
        <p:nvSpPr>
          <p:cNvPr id="275" name="Google Shape;2084;p78">
            <a:extLst>
              <a:ext uri="{FF2B5EF4-FFF2-40B4-BE49-F238E27FC236}">
                <a16:creationId xmlns:a16="http://schemas.microsoft.com/office/drawing/2014/main" id="{4E851237-4FF2-4EB8-A980-E722349164D8}"/>
              </a:ext>
            </a:extLst>
          </p:cNvPr>
          <p:cNvSpPr txBox="1"/>
          <p:nvPr/>
        </p:nvSpPr>
        <p:spPr>
          <a:xfrm>
            <a:off x="3590451" y="5061830"/>
            <a:ext cx="12600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n-US" sz="1200" b="1" dirty="0">
                <a:solidFill>
                  <a:srgbClr val="2D3D8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#EDDAB6</a:t>
            </a:r>
          </a:p>
        </p:txBody>
      </p:sp>
      <p:sp>
        <p:nvSpPr>
          <p:cNvPr id="276" name="Google Shape;2084;p78">
            <a:extLst>
              <a:ext uri="{FF2B5EF4-FFF2-40B4-BE49-F238E27FC236}">
                <a16:creationId xmlns:a16="http://schemas.microsoft.com/office/drawing/2014/main" id="{FB3550B3-B26B-4E71-8FCE-677C62FDD621}"/>
              </a:ext>
            </a:extLst>
          </p:cNvPr>
          <p:cNvSpPr txBox="1"/>
          <p:nvPr/>
        </p:nvSpPr>
        <p:spPr>
          <a:xfrm>
            <a:off x="3590451" y="5770274"/>
            <a:ext cx="12600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n-US" sz="1200" b="1" dirty="0">
                <a:solidFill>
                  <a:srgbClr val="2D3D8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#f7e5d2</a:t>
            </a:r>
          </a:p>
        </p:txBody>
      </p:sp>
      <p:sp>
        <p:nvSpPr>
          <p:cNvPr id="277" name="Google Shape;2081;p78">
            <a:extLst>
              <a:ext uri="{FF2B5EF4-FFF2-40B4-BE49-F238E27FC236}">
                <a16:creationId xmlns:a16="http://schemas.microsoft.com/office/drawing/2014/main" id="{F9FCA58C-0215-4A39-B75A-8C656950E338}"/>
              </a:ext>
            </a:extLst>
          </p:cNvPr>
          <p:cNvSpPr/>
          <p:nvPr/>
        </p:nvSpPr>
        <p:spPr>
          <a:xfrm flipV="1">
            <a:off x="5877928" y="6052496"/>
            <a:ext cx="2154830" cy="432000"/>
          </a:xfrm>
          <a:prstGeom prst="round2SameRect">
            <a:avLst/>
          </a:prstGeom>
          <a:solidFill>
            <a:srgbClr val="EA83B2"/>
          </a:solidFill>
          <a:ln w="952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278" name="Google Shape;2081;p78">
            <a:extLst>
              <a:ext uri="{FF2B5EF4-FFF2-40B4-BE49-F238E27FC236}">
                <a16:creationId xmlns:a16="http://schemas.microsoft.com/office/drawing/2014/main" id="{7B7E69D9-F121-4824-AE10-1F9BB83C5A5D}"/>
              </a:ext>
            </a:extLst>
          </p:cNvPr>
          <p:cNvSpPr/>
          <p:nvPr/>
        </p:nvSpPr>
        <p:spPr>
          <a:xfrm flipV="1">
            <a:off x="5877928" y="5698274"/>
            <a:ext cx="2154830" cy="432000"/>
          </a:xfrm>
          <a:prstGeom prst="round2SameRect">
            <a:avLst/>
          </a:prstGeom>
          <a:solidFill>
            <a:srgbClr val="C45880"/>
          </a:solidFill>
          <a:ln w="952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279" name="Google Shape;2081;p78">
            <a:extLst>
              <a:ext uri="{FF2B5EF4-FFF2-40B4-BE49-F238E27FC236}">
                <a16:creationId xmlns:a16="http://schemas.microsoft.com/office/drawing/2014/main" id="{89ADBCF3-4AA8-4580-898F-DF502DE179C7}"/>
              </a:ext>
            </a:extLst>
          </p:cNvPr>
          <p:cNvSpPr/>
          <p:nvPr/>
        </p:nvSpPr>
        <p:spPr>
          <a:xfrm flipV="1">
            <a:off x="5877928" y="5344052"/>
            <a:ext cx="2154830" cy="432000"/>
          </a:xfrm>
          <a:prstGeom prst="round2SameRect">
            <a:avLst/>
          </a:prstGeom>
          <a:solidFill>
            <a:srgbClr val="B73759"/>
          </a:solidFill>
          <a:ln w="952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280" name="Google Shape;2081;p78">
            <a:extLst>
              <a:ext uri="{FF2B5EF4-FFF2-40B4-BE49-F238E27FC236}">
                <a16:creationId xmlns:a16="http://schemas.microsoft.com/office/drawing/2014/main" id="{3EA3688E-1B27-4628-A121-5DCEB88051D3}"/>
              </a:ext>
            </a:extLst>
          </p:cNvPr>
          <p:cNvSpPr/>
          <p:nvPr/>
        </p:nvSpPr>
        <p:spPr>
          <a:xfrm flipV="1">
            <a:off x="5877928" y="4989830"/>
            <a:ext cx="2154830" cy="432000"/>
          </a:xfrm>
          <a:prstGeom prst="round2SameRect">
            <a:avLst/>
          </a:prstGeom>
          <a:solidFill>
            <a:srgbClr val="BD284A"/>
          </a:solidFill>
          <a:ln w="952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281" name="Google Shape;2084;p78">
            <a:extLst>
              <a:ext uri="{FF2B5EF4-FFF2-40B4-BE49-F238E27FC236}">
                <a16:creationId xmlns:a16="http://schemas.microsoft.com/office/drawing/2014/main" id="{00B11604-FAD5-4382-B2BB-538776160F15}"/>
              </a:ext>
            </a:extLst>
          </p:cNvPr>
          <p:cNvSpPr txBox="1"/>
          <p:nvPr/>
        </p:nvSpPr>
        <p:spPr>
          <a:xfrm>
            <a:off x="5877927" y="5416052"/>
            <a:ext cx="12600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n-US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#b73759</a:t>
            </a:r>
          </a:p>
        </p:txBody>
      </p:sp>
      <p:sp>
        <p:nvSpPr>
          <p:cNvPr id="282" name="Google Shape;2084;p78">
            <a:extLst>
              <a:ext uri="{FF2B5EF4-FFF2-40B4-BE49-F238E27FC236}">
                <a16:creationId xmlns:a16="http://schemas.microsoft.com/office/drawing/2014/main" id="{42F2B42F-0570-4CB0-87AF-99D9B1F0C9CB}"/>
              </a:ext>
            </a:extLst>
          </p:cNvPr>
          <p:cNvSpPr txBox="1"/>
          <p:nvPr/>
        </p:nvSpPr>
        <p:spPr>
          <a:xfrm>
            <a:off x="5877927" y="6124496"/>
            <a:ext cx="12600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n-US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#ea83b2</a:t>
            </a:r>
          </a:p>
        </p:txBody>
      </p:sp>
      <p:sp>
        <p:nvSpPr>
          <p:cNvPr id="283" name="Google Shape;2084;p78">
            <a:extLst>
              <a:ext uri="{FF2B5EF4-FFF2-40B4-BE49-F238E27FC236}">
                <a16:creationId xmlns:a16="http://schemas.microsoft.com/office/drawing/2014/main" id="{8A56F1FB-4646-4891-B03A-5FAA2D93C44C}"/>
              </a:ext>
            </a:extLst>
          </p:cNvPr>
          <p:cNvSpPr txBox="1"/>
          <p:nvPr/>
        </p:nvSpPr>
        <p:spPr>
          <a:xfrm>
            <a:off x="5877927" y="5061830"/>
            <a:ext cx="12600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n-US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#BD284A</a:t>
            </a:r>
          </a:p>
        </p:txBody>
      </p:sp>
      <p:sp>
        <p:nvSpPr>
          <p:cNvPr id="284" name="Google Shape;2084;p78">
            <a:extLst>
              <a:ext uri="{FF2B5EF4-FFF2-40B4-BE49-F238E27FC236}">
                <a16:creationId xmlns:a16="http://schemas.microsoft.com/office/drawing/2014/main" id="{6F4C9B0D-CDCD-4679-8C5A-9F1FACDCD85D}"/>
              </a:ext>
            </a:extLst>
          </p:cNvPr>
          <p:cNvSpPr txBox="1"/>
          <p:nvPr/>
        </p:nvSpPr>
        <p:spPr>
          <a:xfrm>
            <a:off x="5877927" y="5770274"/>
            <a:ext cx="12600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n-US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#c45880</a:t>
            </a:r>
          </a:p>
        </p:txBody>
      </p:sp>
      <p:grpSp>
        <p:nvGrpSpPr>
          <p:cNvPr id="69" name="Группа 68">
            <a:extLst>
              <a:ext uri="{FF2B5EF4-FFF2-40B4-BE49-F238E27FC236}">
                <a16:creationId xmlns:a16="http://schemas.microsoft.com/office/drawing/2014/main" id="{9A957EAD-23C0-40CE-A0C2-2EE368E2EEF0}"/>
              </a:ext>
            </a:extLst>
          </p:cNvPr>
          <p:cNvGrpSpPr/>
          <p:nvPr/>
        </p:nvGrpSpPr>
        <p:grpSpPr>
          <a:xfrm>
            <a:off x="8165193" y="3371131"/>
            <a:ext cx="3247835" cy="720003"/>
            <a:chOff x="8256633" y="3341179"/>
            <a:chExt cx="3247835" cy="720003"/>
          </a:xfrm>
        </p:grpSpPr>
        <p:sp>
          <p:nvSpPr>
            <p:cNvPr id="230" name="Google Shape;2081;p78">
              <a:extLst>
                <a:ext uri="{FF2B5EF4-FFF2-40B4-BE49-F238E27FC236}">
                  <a16:creationId xmlns:a16="http://schemas.microsoft.com/office/drawing/2014/main" id="{645784CD-E612-4D0A-AE34-4DFE06064CA4}"/>
                </a:ext>
              </a:extLst>
            </p:cNvPr>
            <p:cNvSpPr/>
            <p:nvPr/>
          </p:nvSpPr>
          <p:spPr>
            <a:xfrm flipV="1">
              <a:off x="8256633" y="3341179"/>
              <a:ext cx="3247835" cy="720000"/>
            </a:xfrm>
            <a:prstGeom prst="round2DiagRect">
              <a:avLst/>
            </a:prstGeom>
            <a:gradFill>
              <a:gsLst>
                <a:gs pos="25000">
                  <a:srgbClr val="2D3D89"/>
                </a:gs>
                <a:gs pos="100000">
                  <a:srgbClr val="F2F2F2"/>
                </a:gs>
              </a:gsLst>
              <a:lin ang="2700000" scaled="0"/>
            </a:gra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6" name="Google Shape;2084;p78">
              <a:extLst>
                <a:ext uri="{FF2B5EF4-FFF2-40B4-BE49-F238E27FC236}">
                  <a16:creationId xmlns:a16="http://schemas.microsoft.com/office/drawing/2014/main" id="{99F9AB90-1510-4F06-8E48-26E907A82BB1}"/>
                </a:ext>
              </a:extLst>
            </p:cNvPr>
            <p:cNvSpPr txBox="1"/>
            <p:nvPr/>
          </p:nvSpPr>
          <p:spPr>
            <a:xfrm>
              <a:off x="8256636" y="3701182"/>
              <a:ext cx="1169348" cy="360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r>
                <a:rPr lang="en-US" sz="12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#2D3D89</a:t>
              </a:r>
            </a:p>
          </p:txBody>
        </p:sp>
        <p:sp>
          <p:nvSpPr>
            <p:cNvPr id="287" name="Google Shape;2084;p78">
              <a:extLst>
                <a:ext uri="{FF2B5EF4-FFF2-40B4-BE49-F238E27FC236}">
                  <a16:creationId xmlns:a16="http://schemas.microsoft.com/office/drawing/2014/main" id="{FF373BCD-AF83-4B5B-851D-E2A691228EFE}"/>
                </a:ext>
              </a:extLst>
            </p:cNvPr>
            <p:cNvSpPr txBox="1"/>
            <p:nvPr/>
          </p:nvSpPr>
          <p:spPr>
            <a:xfrm>
              <a:off x="10505982" y="3341182"/>
              <a:ext cx="990652" cy="360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/>
              <a:r>
                <a:rPr lang="en-US" sz="1200" b="1" dirty="0">
                  <a:solidFill>
                    <a:srgbClr val="2D3D89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#F2F2F2</a:t>
              </a:r>
            </a:p>
          </p:txBody>
        </p:sp>
      </p:grpSp>
      <p:grpSp>
        <p:nvGrpSpPr>
          <p:cNvPr id="80" name="Группа 79">
            <a:extLst>
              <a:ext uri="{FF2B5EF4-FFF2-40B4-BE49-F238E27FC236}">
                <a16:creationId xmlns:a16="http://schemas.microsoft.com/office/drawing/2014/main" id="{8F6D3788-7D38-4019-A85A-8BA7FD049554}"/>
              </a:ext>
            </a:extLst>
          </p:cNvPr>
          <p:cNvGrpSpPr/>
          <p:nvPr/>
        </p:nvGrpSpPr>
        <p:grpSpPr>
          <a:xfrm>
            <a:off x="8165194" y="4168921"/>
            <a:ext cx="3240000" cy="720000"/>
            <a:chOff x="8256634" y="4145408"/>
            <a:chExt cx="3240000" cy="720000"/>
          </a:xfrm>
        </p:grpSpPr>
        <p:sp>
          <p:nvSpPr>
            <p:cNvPr id="232" name="Google Shape;2081;p78">
              <a:extLst>
                <a:ext uri="{FF2B5EF4-FFF2-40B4-BE49-F238E27FC236}">
                  <a16:creationId xmlns:a16="http://schemas.microsoft.com/office/drawing/2014/main" id="{4F8B7011-513F-4206-A0D9-BCC10AB74393}"/>
                </a:ext>
              </a:extLst>
            </p:cNvPr>
            <p:cNvSpPr/>
            <p:nvPr/>
          </p:nvSpPr>
          <p:spPr>
            <a:xfrm flipV="1">
              <a:off x="8256634" y="4145408"/>
              <a:ext cx="3234966" cy="720000"/>
            </a:xfrm>
            <a:prstGeom prst="round2DiagRect">
              <a:avLst/>
            </a:prstGeom>
            <a:gradFill>
              <a:gsLst>
                <a:gs pos="25000">
                  <a:srgbClr val="2D3D89"/>
                </a:gs>
                <a:gs pos="100000">
                  <a:srgbClr val="74AF65"/>
                </a:gs>
              </a:gsLst>
              <a:lin ang="2700000" scaled="0"/>
            </a:gra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9" name="Google Shape;2084;p78">
              <a:extLst>
                <a:ext uri="{FF2B5EF4-FFF2-40B4-BE49-F238E27FC236}">
                  <a16:creationId xmlns:a16="http://schemas.microsoft.com/office/drawing/2014/main" id="{82A97126-F597-4985-AE3F-17A6B91B813D}"/>
                </a:ext>
              </a:extLst>
            </p:cNvPr>
            <p:cNvSpPr txBox="1"/>
            <p:nvPr/>
          </p:nvSpPr>
          <p:spPr>
            <a:xfrm>
              <a:off x="8256636" y="4505408"/>
              <a:ext cx="1169348" cy="360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r>
                <a:rPr lang="en-US" sz="12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#2D3D89</a:t>
              </a:r>
            </a:p>
          </p:txBody>
        </p:sp>
        <p:sp>
          <p:nvSpPr>
            <p:cNvPr id="290" name="Google Shape;2084;p78">
              <a:extLst>
                <a:ext uri="{FF2B5EF4-FFF2-40B4-BE49-F238E27FC236}">
                  <a16:creationId xmlns:a16="http://schemas.microsoft.com/office/drawing/2014/main" id="{D1F03149-5497-460A-971C-71D633ED63CD}"/>
                </a:ext>
              </a:extLst>
            </p:cNvPr>
            <p:cNvSpPr txBox="1"/>
            <p:nvPr/>
          </p:nvSpPr>
          <p:spPr>
            <a:xfrm>
              <a:off x="10505982" y="4145408"/>
              <a:ext cx="990652" cy="360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/>
              <a:r>
                <a:rPr lang="en-US" sz="12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#74af65</a:t>
              </a:r>
            </a:p>
          </p:txBody>
        </p:sp>
      </p:grpSp>
      <p:grpSp>
        <p:nvGrpSpPr>
          <p:cNvPr id="79" name="Группа 78">
            <a:extLst>
              <a:ext uri="{FF2B5EF4-FFF2-40B4-BE49-F238E27FC236}">
                <a16:creationId xmlns:a16="http://schemas.microsoft.com/office/drawing/2014/main" id="{2985EA6D-969B-4189-8A52-B514F7AFEF52}"/>
              </a:ext>
            </a:extLst>
          </p:cNvPr>
          <p:cNvGrpSpPr/>
          <p:nvPr/>
        </p:nvGrpSpPr>
        <p:grpSpPr>
          <a:xfrm>
            <a:off x="8165194" y="4966708"/>
            <a:ext cx="3240000" cy="720000"/>
            <a:chOff x="8256634" y="4947745"/>
            <a:chExt cx="3240000" cy="720000"/>
          </a:xfrm>
        </p:grpSpPr>
        <p:sp>
          <p:nvSpPr>
            <p:cNvPr id="233" name="Google Shape;2081;p78">
              <a:extLst>
                <a:ext uri="{FF2B5EF4-FFF2-40B4-BE49-F238E27FC236}">
                  <a16:creationId xmlns:a16="http://schemas.microsoft.com/office/drawing/2014/main" id="{5D2AF974-3392-4679-AB6D-B4EF0FE76D83}"/>
                </a:ext>
              </a:extLst>
            </p:cNvPr>
            <p:cNvSpPr/>
            <p:nvPr/>
          </p:nvSpPr>
          <p:spPr>
            <a:xfrm flipV="1">
              <a:off x="8256634" y="4947745"/>
              <a:ext cx="3240000" cy="720000"/>
            </a:xfrm>
            <a:prstGeom prst="round2DiagRect">
              <a:avLst/>
            </a:prstGeom>
            <a:gradFill>
              <a:gsLst>
                <a:gs pos="25000">
                  <a:srgbClr val="2D3D89"/>
                </a:gs>
                <a:gs pos="100000">
                  <a:srgbClr val="EDDAB6"/>
                </a:gs>
              </a:gsLst>
              <a:lin ang="2700000" scaled="0"/>
            </a:gra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2" name="Google Shape;2084;p78">
              <a:extLst>
                <a:ext uri="{FF2B5EF4-FFF2-40B4-BE49-F238E27FC236}">
                  <a16:creationId xmlns:a16="http://schemas.microsoft.com/office/drawing/2014/main" id="{D3642F75-87E9-4DF4-9ADA-D7718815A88F}"/>
                </a:ext>
              </a:extLst>
            </p:cNvPr>
            <p:cNvSpPr txBox="1"/>
            <p:nvPr/>
          </p:nvSpPr>
          <p:spPr>
            <a:xfrm>
              <a:off x="8256636" y="5307745"/>
              <a:ext cx="1169348" cy="360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r>
                <a:rPr lang="en-US" sz="12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#2D3D89</a:t>
              </a:r>
            </a:p>
          </p:txBody>
        </p:sp>
        <p:sp>
          <p:nvSpPr>
            <p:cNvPr id="293" name="Google Shape;2084;p78">
              <a:extLst>
                <a:ext uri="{FF2B5EF4-FFF2-40B4-BE49-F238E27FC236}">
                  <a16:creationId xmlns:a16="http://schemas.microsoft.com/office/drawing/2014/main" id="{158C4F73-932C-445F-82F8-BF6281721E7A}"/>
                </a:ext>
              </a:extLst>
            </p:cNvPr>
            <p:cNvSpPr txBox="1"/>
            <p:nvPr/>
          </p:nvSpPr>
          <p:spPr>
            <a:xfrm>
              <a:off x="10505982" y="4947745"/>
              <a:ext cx="990652" cy="360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/>
              <a:r>
                <a:rPr lang="en-US" sz="12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#EDDAB6</a:t>
              </a:r>
            </a:p>
          </p:txBody>
        </p:sp>
      </p:grpSp>
      <p:sp>
        <p:nvSpPr>
          <p:cNvPr id="298" name="TextBox 297">
            <a:extLst>
              <a:ext uri="{FF2B5EF4-FFF2-40B4-BE49-F238E27FC236}">
                <a16:creationId xmlns:a16="http://schemas.microsoft.com/office/drawing/2014/main" id="{CD9E4E62-3579-40FE-ABB6-E2071CA77F22}"/>
              </a:ext>
            </a:extLst>
          </p:cNvPr>
          <p:cNvSpPr txBox="1"/>
          <p:nvPr/>
        </p:nvSpPr>
        <p:spPr>
          <a:xfrm>
            <a:off x="602489" y="1586526"/>
            <a:ext cx="2660961" cy="7325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ru-RU" sz="2600" dirty="0">
                <a:latin typeface="+mj-lt"/>
              </a:rPr>
              <a:t>ЗАГОЛОВОК</a:t>
            </a:r>
          </a:p>
          <a:p>
            <a:pPr>
              <a:lnSpc>
                <a:spcPct val="80000"/>
              </a:lnSpc>
            </a:pPr>
            <a:r>
              <a:rPr lang="en-US" sz="2600" dirty="0" err="1">
                <a:latin typeface="+mj-lt"/>
                <a:sym typeface="Arial"/>
              </a:rPr>
              <a:t>Akrobat</a:t>
            </a:r>
            <a:r>
              <a:rPr lang="en-US" sz="2600" b="1" dirty="0">
                <a:solidFill>
                  <a:srgbClr val="2D3D89"/>
                </a:solidFill>
                <a:latin typeface="+mj-lt"/>
                <a:ea typeface="Arial"/>
                <a:cs typeface="Arial"/>
                <a:sym typeface="Arial"/>
              </a:rPr>
              <a:t> </a:t>
            </a:r>
            <a:r>
              <a:rPr lang="en-US" sz="2600" dirty="0" err="1">
                <a:latin typeface="+mj-lt"/>
                <a:sym typeface="Arial"/>
              </a:rPr>
              <a:t>ExtraBold</a:t>
            </a:r>
            <a:r>
              <a:rPr lang="en-US" sz="2600" b="1" dirty="0">
                <a:solidFill>
                  <a:srgbClr val="2D3D89"/>
                </a:solidFill>
                <a:latin typeface="+mj-lt"/>
                <a:ea typeface="Arial"/>
                <a:cs typeface="Arial"/>
                <a:sym typeface="Arial"/>
              </a:rPr>
              <a:t> </a:t>
            </a:r>
            <a:endParaRPr lang="ru-RU" sz="2600" b="1" dirty="0">
              <a:solidFill>
                <a:srgbClr val="2D3D89"/>
              </a:solidFill>
              <a:latin typeface="+mj-lt"/>
              <a:ea typeface="Arial"/>
              <a:cs typeface="Arial"/>
              <a:sym typeface="Arial"/>
            </a:endParaRPr>
          </a:p>
        </p:txBody>
      </p:sp>
      <p:sp>
        <p:nvSpPr>
          <p:cNvPr id="299" name="TextBox 298">
            <a:extLst>
              <a:ext uri="{FF2B5EF4-FFF2-40B4-BE49-F238E27FC236}">
                <a16:creationId xmlns:a16="http://schemas.microsoft.com/office/drawing/2014/main" id="{799835BA-27C8-4DD0-8185-C683ADB45E00}"/>
              </a:ext>
            </a:extLst>
          </p:cNvPr>
          <p:cNvSpPr txBox="1"/>
          <p:nvPr/>
        </p:nvSpPr>
        <p:spPr>
          <a:xfrm>
            <a:off x="602489" y="2521053"/>
            <a:ext cx="2660961" cy="1055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ru-RU" sz="2600" dirty="0"/>
              <a:t>ОСНОВНОЙ ТЕКСТ</a:t>
            </a:r>
          </a:p>
          <a:p>
            <a:pPr>
              <a:lnSpc>
                <a:spcPct val="80000"/>
              </a:lnSpc>
            </a:pPr>
            <a:r>
              <a:rPr lang="en-US" sz="2600" dirty="0" err="1">
                <a:sym typeface="Arial"/>
              </a:rPr>
              <a:t>Akrobat</a:t>
            </a:r>
            <a:r>
              <a:rPr lang="en-US" sz="2600" b="1" dirty="0">
                <a:solidFill>
                  <a:srgbClr val="2D3D89"/>
                </a:solidFill>
                <a:ea typeface="Arial"/>
                <a:cs typeface="Arial"/>
                <a:sym typeface="Arial"/>
              </a:rPr>
              <a:t> </a:t>
            </a:r>
            <a:r>
              <a:rPr lang="en-US" sz="2600" b="1" dirty="0" err="1">
                <a:solidFill>
                  <a:srgbClr val="2D3D89"/>
                </a:solidFill>
                <a:ea typeface="Arial"/>
                <a:cs typeface="Arial"/>
                <a:sym typeface="Arial"/>
              </a:rPr>
              <a:t>Semi</a:t>
            </a:r>
            <a:r>
              <a:rPr lang="en-US" sz="2600" dirty="0" err="1">
                <a:sym typeface="Arial"/>
              </a:rPr>
              <a:t>Bold</a:t>
            </a:r>
            <a:endParaRPr lang="en-US" sz="2600" dirty="0">
              <a:sym typeface="Arial"/>
            </a:endParaRPr>
          </a:p>
          <a:p>
            <a:pPr>
              <a:lnSpc>
                <a:spcPct val="80000"/>
              </a:lnSpc>
            </a:pPr>
            <a:r>
              <a:rPr lang="en-US" sz="2600" dirty="0" err="1">
                <a:latin typeface="Akrobat" panose="00000600000000000000" pitchFamily="50" charset="-52"/>
                <a:sym typeface="Arial"/>
              </a:rPr>
              <a:t>Akrobat</a:t>
            </a:r>
            <a:r>
              <a:rPr lang="en-US" sz="2600" b="1" dirty="0">
                <a:solidFill>
                  <a:srgbClr val="2D3D89"/>
                </a:solidFill>
                <a:latin typeface="Akrobat" panose="00000600000000000000" pitchFamily="50" charset="-52"/>
                <a:ea typeface="Arial"/>
                <a:cs typeface="Arial"/>
                <a:sym typeface="Arial"/>
              </a:rPr>
              <a:t> </a:t>
            </a:r>
            <a:endParaRPr lang="ru-RU" sz="2600" b="1" dirty="0">
              <a:solidFill>
                <a:srgbClr val="2D3D89"/>
              </a:solidFill>
              <a:latin typeface="Akrobat" panose="00000600000000000000" pitchFamily="50" charset="-52"/>
              <a:ea typeface="Arial"/>
              <a:cs typeface="Arial"/>
              <a:sym typeface="Arial"/>
            </a:endParaRPr>
          </a:p>
        </p:txBody>
      </p:sp>
      <p:sp>
        <p:nvSpPr>
          <p:cNvPr id="300" name="TextBox 299">
            <a:extLst>
              <a:ext uri="{FF2B5EF4-FFF2-40B4-BE49-F238E27FC236}">
                <a16:creationId xmlns:a16="http://schemas.microsoft.com/office/drawing/2014/main" id="{60447967-CE57-452E-9CC2-0E56FD3C7A00}"/>
              </a:ext>
            </a:extLst>
          </p:cNvPr>
          <p:cNvSpPr txBox="1"/>
          <p:nvPr/>
        </p:nvSpPr>
        <p:spPr>
          <a:xfrm>
            <a:off x="602489" y="3779067"/>
            <a:ext cx="2660961" cy="7325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ru-RU" sz="2600" dirty="0">
                <a:latin typeface="Akrobat Black" panose="00000A00000000000000" pitchFamily="50" charset="-52"/>
              </a:rPr>
              <a:t>АКЦЕНТ</a:t>
            </a:r>
          </a:p>
          <a:p>
            <a:pPr>
              <a:lnSpc>
                <a:spcPct val="80000"/>
              </a:lnSpc>
            </a:pPr>
            <a:r>
              <a:rPr lang="en-US" sz="2600" dirty="0" err="1">
                <a:latin typeface="Akrobat Black" panose="00000A00000000000000" pitchFamily="50" charset="-52"/>
                <a:sym typeface="Arial"/>
              </a:rPr>
              <a:t>Akrobat</a:t>
            </a:r>
            <a:r>
              <a:rPr lang="en-US" sz="2600" b="1" dirty="0">
                <a:solidFill>
                  <a:srgbClr val="2D3D89"/>
                </a:solidFill>
                <a:latin typeface="Akrobat Black" panose="00000A00000000000000" pitchFamily="50" charset="-52"/>
                <a:ea typeface="Arial"/>
                <a:cs typeface="Arial"/>
                <a:sym typeface="Arial"/>
              </a:rPr>
              <a:t> Black</a:t>
            </a:r>
            <a:endParaRPr lang="ru-RU" sz="2600" b="1" dirty="0">
              <a:solidFill>
                <a:srgbClr val="2D3D89"/>
              </a:solidFill>
              <a:latin typeface="Akrobat Black" panose="00000A00000000000000" pitchFamily="50" charset="-52"/>
              <a:ea typeface="Arial"/>
              <a:cs typeface="Arial"/>
              <a:sym typeface="Arial"/>
            </a:endParaRPr>
          </a:p>
        </p:txBody>
      </p:sp>
      <p:sp>
        <p:nvSpPr>
          <p:cNvPr id="301" name="TextBox 300">
            <a:extLst>
              <a:ext uri="{FF2B5EF4-FFF2-40B4-BE49-F238E27FC236}">
                <a16:creationId xmlns:a16="http://schemas.microsoft.com/office/drawing/2014/main" id="{0A9E521D-E0A1-43D2-8A4B-8387F38EB2AE}"/>
              </a:ext>
            </a:extLst>
          </p:cNvPr>
          <p:cNvSpPr txBox="1"/>
          <p:nvPr/>
        </p:nvSpPr>
        <p:spPr>
          <a:xfrm>
            <a:off x="602490" y="5252063"/>
            <a:ext cx="2901555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ru-RU" sz="2000" dirty="0"/>
              <a:t>Допускается использование начертаний </a:t>
            </a:r>
            <a:r>
              <a:rPr lang="ru-RU" sz="2000" dirty="0" err="1"/>
              <a:t>Thin</a:t>
            </a:r>
            <a:r>
              <a:rPr lang="ru-RU" sz="2000" dirty="0"/>
              <a:t>, </a:t>
            </a:r>
            <a:r>
              <a:rPr lang="ru-RU" sz="2000" dirty="0" err="1"/>
              <a:t>ExtraLight</a:t>
            </a:r>
            <a:r>
              <a:rPr lang="ru-RU" sz="2000" dirty="0"/>
              <a:t>, Light, </a:t>
            </a:r>
            <a:r>
              <a:rPr lang="ru-RU" sz="2000" dirty="0" err="1"/>
              <a:t>Regular</a:t>
            </a:r>
            <a:r>
              <a:rPr lang="ru-RU" sz="2000" dirty="0"/>
              <a:t> и </a:t>
            </a:r>
            <a:r>
              <a:rPr lang="ru-RU" sz="2000" dirty="0" err="1"/>
              <a:t>Bold</a:t>
            </a:r>
            <a:r>
              <a:rPr lang="ru-RU" sz="2000" dirty="0"/>
              <a:t>.</a:t>
            </a:r>
            <a:endParaRPr lang="ru-RU" sz="2000" b="1" dirty="0">
              <a:solidFill>
                <a:srgbClr val="2D3D89"/>
              </a:solidFill>
              <a:latin typeface="Akrobat" panose="00000600000000000000" pitchFamily="50" charset="-52"/>
              <a:ea typeface="Arial"/>
              <a:cs typeface="Arial"/>
              <a:sym typeface="Arial"/>
            </a:endParaRPr>
          </a:p>
        </p:txBody>
      </p:sp>
      <p:sp>
        <p:nvSpPr>
          <p:cNvPr id="106" name="Заголовок 1">
            <a:extLst>
              <a:ext uri="{FF2B5EF4-FFF2-40B4-BE49-F238E27FC236}">
                <a16:creationId xmlns:a16="http://schemas.microsoft.com/office/drawing/2014/main" id="{359F5234-A465-45CB-B76D-F6D783A9ED7D}"/>
              </a:ext>
            </a:extLst>
          </p:cNvPr>
          <p:cNvSpPr txBox="1">
            <a:spLocks/>
          </p:cNvSpPr>
          <p:nvPr/>
        </p:nvSpPr>
        <p:spPr>
          <a:xfrm>
            <a:off x="3038695" y="445755"/>
            <a:ext cx="8479155" cy="1325563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/>
              <a:t>ШРИФТЫ, ЦВЕТОВАЯ ПАЛИТРА</a:t>
            </a:r>
          </a:p>
        </p:txBody>
      </p:sp>
    </p:spTree>
    <p:extLst>
      <p:ext uri="{BB962C8B-B14F-4D97-AF65-F5344CB8AC3E}">
        <p14:creationId xmlns:p14="http://schemas.microsoft.com/office/powerpoint/2010/main" val="293450860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Демонстрационный экзамен">
      <a:dk1>
        <a:srgbClr val="2E3D8A"/>
      </a:dk1>
      <a:lt1>
        <a:srgbClr val="FFFFFF"/>
      </a:lt1>
      <a:dk2>
        <a:srgbClr val="05A198"/>
      </a:dk2>
      <a:lt2>
        <a:srgbClr val="F2F2F2"/>
      </a:lt2>
      <a:accent1>
        <a:srgbClr val="242854"/>
      </a:accent1>
      <a:accent2>
        <a:srgbClr val="74AF65"/>
      </a:accent2>
      <a:accent3>
        <a:srgbClr val="EDDAB6"/>
      </a:accent3>
      <a:accent4>
        <a:srgbClr val="BD284A"/>
      </a:accent4>
      <a:accent5>
        <a:srgbClr val="56699E"/>
      </a:accent5>
      <a:accent6>
        <a:srgbClr val="64CCB8"/>
      </a:accent6>
      <a:hlink>
        <a:srgbClr val="2D3D89"/>
      </a:hlink>
      <a:folHlink>
        <a:srgbClr val="DADADA"/>
      </a:folHlink>
    </a:clrScheme>
    <a:fontScheme name="Демонстрационный экзамен">
      <a:majorFont>
        <a:latin typeface="Akrobat ExtraBold"/>
        <a:ea typeface=""/>
        <a:cs typeface=""/>
      </a:majorFont>
      <a:minorFont>
        <a:latin typeface="Akrobat SemiBold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5676</TotalTime>
  <Words>129</Words>
  <Application>Microsoft Office PowerPoint</Application>
  <PresentationFormat>Широкоэкранный</PresentationFormat>
  <Paragraphs>53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9" baseType="lpstr">
      <vt:lpstr>Akrobat</vt:lpstr>
      <vt:lpstr>Akrobat Black</vt:lpstr>
      <vt:lpstr>Akrobat Bold</vt:lpstr>
      <vt:lpstr>Akrobat ExtraBold</vt:lpstr>
      <vt:lpstr>Akrobat SemiBold</vt:lpstr>
      <vt:lpstr>Arial</vt:lpstr>
      <vt:lpstr>Calibri</vt:lpstr>
      <vt:lpstr>Тема Office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НАЗВАНИЕ ПРЕЗЕНТАЦИИ</dc:title>
  <dc:creator>User</dc:creator>
  <cp:lastModifiedBy>User</cp:lastModifiedBy>
  <cp:revision>148</cp:revision>
  <dcterms:created xsi:type="dcterms:W3CDTF">2023-06-23T07:25:46Z</dcterms:created>
  <dcterms:modified xsi:type="dcterms:W3CDTF">2023-08-07T11:37:23Z</dcterms:modified>
</cp:coreProperties>
</file>