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8" r:id="rId2"/>
    <p:sldId id="262" r:id="rId3"/>
    <p:sldId id="256" r:id="rId4"/>
    <p:sldId id="263" r:id="rId5"/>
    <p:sldId id="265" r:id="rId6"/>
    <p:sldId id="268" r:id="rId7"/>
    <p:sldId id="269" r:id="rId8"/>
    <p:sldId id="273" r:id="rId9"/>
    <p:sldId id="274" r:id="rId10"/>
    <p:sldId id="275" r:id="rId11"/>
    <p:sldId id="270" r:id="rId12"/>
    <p:sldId id="266" r:id="rId13"/>
    <p:sldId id="271" r:id="rId14"/>
    <p:sldId id="272" r:id="rId15"/>
    <p:sldId id="267" r:id="rId16"/>
    <p:sldId id="264" r:id="rId17"/>
    <p:sldId id="2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ый лист презентации" id="{C99834FD-54F2-4CD6-BA9B-FC7CF50DDDB1}">
          <p14:sldIdLst>
            <p14:sldId id="258"/>
          </p14:sldIdLst>
        </p14:section>
        <p14:section name="Слайды презентации" id="{2EFAA77F-3443-4E4A-BED4-48FDEE48566C}">
          <p14:sldIdLst>
            <p14:sldId id="262"/>
          </p14:sldIdLst>
        </p14:section>
        <p14:section name="Текст" id="{77336536-8E9B-4A58-BADB-42239D5660F5}">
          <p14:sldIdLst>
            <p14:sldId id="256"/>
            <p14:sldId id="263"/>
            <p14:sldId id="265"/>
            <p14:sldId id="268"/>
            <p14:sldId id="269"/>
            <p14:sldId id="273"/>
            <p14:sldId id="274"/>
            <p14:sldId id="275"/>
            <p14:sldId id="270"/>
            <p14:sldId id="266"/>
            <p14:sldId id="271"/>
            <p14:sldId id="272"/>
            <p14:sldId id="267"/>
            <p14:sldId id="264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AF65"/>
    <a:srgbClr val="FF0000"/>
    <a:srgbClr val="D2FEFC"/>
    <a:srgbClr val="05A198"/>
    <a:srgbClr val="8064A2"/>
    <a:srgbClr val="1F497D"/>
    <a:srgbClr val="009999"/>
    <a:srgbClr val="FFFFFF"/>
    <a:srgbClr val="024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3001" autoAdjust="0"/>
  </p:normalViewPr>
  <p:slideViewPr>
    <p:cSldViewPr snapToGrid="0">
      <p:cViewPr>
        <p:scale>
          <a:sx n="50" d="100"/>
          <a:sy n="50" d="100"/>
        </p:scale>
        <p:origin x="1860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39E95-FB4E-457C-A7F3-F17A06342E5A}" type="datetimeFigureOut">
              <a:rPr lang="ru-RU" smtClean="0"/>
              <a:t>02.08.2024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A61C7-D7E7-4414-B716-4041DC7BFF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0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A61C7-D7E7-4414-B716-4041DC7BFF5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2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FC86-2D08-44DA-AD87-1AFBA6F2E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A67142-D716-46A5-9E96-10F496001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DAC649-9FFB-47C4-B83E-0F69B965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F67-036A-4A96-900D-8EC82B55B33A}" type="datetime1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4DC53-8102-4B78-8DD6-B1E911FF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B7E83-7749-47A5-B144-8F6287F3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47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63DE1-C041-44B4-B725-988B1E30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E93137-0B7A-4444-AE44-8161C59D8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38765-4D0A-4A5B-9D39-1296CEE1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333A-7F0C-4F9B-88C3-9333B1BA3A5E}" type="datetime1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9317-7B17-498B-88AE-93EFB415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4415E8-C5FD-4911-9019-D62D3151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5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1938B-9EB5-4B18-9DB9-439016518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7F0AFD-3947-4216-B86D-6D580326C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5FE022-5473-41DF-BCA8-CD8E8CEC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4065-132B-472A-B199-E46A1828BC2A}" type="datetime1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29224-04B3-47B4-88D6-EA570377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C0D65-ABC2-4005-92D3-53CAA756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79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3B68B-BFD6-401E-A08E-2FFE1399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9B5689-3B48-4BC3-8789-0FE2D158E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16600-B7F8-4F4E-8F33-05C785C5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125D-0B7F-4522-A46C-BDCB1788C8EE}" type="datetime1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1A183-2B1A-459E-8DC9-17B64428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DE5BC4-AB6F-4595-9E73-1A6CC1A0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6A448-213E-4073-941C-697C45FE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AFB5B8-F3A7-4B06-B4A9-ED0616D9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4CCA5-ABFC-4E1C-8F20-AC5E02AF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55DB-8795-42F2-8E1E-A51DD5A443EF}" type="datetime1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467826-0261-4774-A02C-00A835AE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3735E3-2221-4D5B-B551-160B36A4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9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E411C-F3D2-45BE-8BDB-914C14B7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C6DD9-BC2E-4958-8454-ABE2935F2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B31DED-DEA6-4EA6-AA22-189499740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7AB55F-342F-404B-8C20-437F1003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9995-D2BF-4259-928D-D1EACAD4BEF6}" type="datetime1">
              <a:rPr lang="ru-RU" smtClean="0"/>
              <a:t>02.08.2024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3FB196-6553-4E8C-9B66-7C5FF7DE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D3C5A2-DF11-4482-9C78-E581733D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2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0B392-A7EB-4397-BDBF-AA6A6C80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E9CA3A-0C43-40E3-A4AE-74A0D46E1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F25EFA-029B-4313-8A74-7D0136AAC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DBEFAD-890E-4E0C-B23A-288C02D96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DC168E-FD10-4B55-B561-B711A1B7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F0F731-9A72-40B2-8339-9CB504D8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8B2-0547-413A-A0F2-140016EA8FA6}" type="datetime1">
              <a:rPr lang="ru-RU" smtClean="0"/>
              <a:t>02.08.2024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B0A3E-121B-43C0-8B8F-93AF4998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88D178-2C5F-4D3F-814D-226A3F3E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7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BC7B3-C414-4410-8335-344A3D42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87AE7F-D1AF-4583-AE72-9E8D27C6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6FC-942F-402D-B2F8-AC13D8625F00}" type="datetime1">
              <a:rPr lang="ru-RU" smtClean="0"/>
              <a:t>02.08.2024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B929D-9F3C-4198-8605-C8C1422E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0A49A1-953A-4852-9D72-B57F62A38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3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756DFB-2B0F-4F7B-8307-B25D5205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6AC0-E1F8-4F44-A5EC-4CF121934E36}" type="datetime1">
              <a:rPr lang="ru-RU" smtClean="0"/>
              <a:t>02.08.2024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A01287-B75D-43D4-858C-CA1993F4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B91FC9-DD2A-4BE8-BDEA-9546D889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7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7DCC4-CF58-4392-B692-031BB5BD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7C4FE4-EFDE-4174-A192-051BE95D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AC639F-32F8-472A-A6BC-BED75D7B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1462BA-B2BA-4047-B4F6-D6CB3435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FF2-4F38-4756-8495-245D7DE09FF9}" type="datetime1">
              <a:rPr lang="ru-RU" smtClean="0"/>
              <a:t>02.08.2024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F4488A-C6AE-43BC-9C6B-2A1D3DE1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D478-7D48-42AE-A8D6-B919CFD1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3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EE68-01CF-41BF-8BF4-A8B2D868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B45AF2-AEAE-40F7-9057-7872DF1C1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EB553F-3D5B-40D0-87E4-882C2EC70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9AB1C2-09A6-4751-A5F5-7E612D96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D953-FBF0-4C1D-A411-52D42AF5C5EA}" type="datetime1">
              <a:rPr lang="ru-RU" smtClean="0"/>
              <a:t>02.08.2024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2A3C5D-DE1D-4C47-B3A2-9CA5B686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354844-CEA1-4719-9F57-009C2B3C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7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A1963-B694-49B5-A3AD-04A559E0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99945-F698-47F5-BC41-B7795F809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F4862-99A6-47FA-86EE-3B539AE70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27C2-1734-4008-B2A2-D91C9B1807D0}" type="datetime1">
              <a:rPr lang="ru-RU" smtClean="0"/>
              <a:t>02.08.2024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A49AA-08DA-473E-BA72-D2AAA8EA9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24A99D-9113-4857-B388-0312A6662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700F-DD86-4363-A548-2C2B475AD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6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7A20B0-688A-4E6D-85AB-802271990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003"/>
            <a:ext cx="6594831" cy="3236683"/>
          </a:xfrm>
          <a:prstGeom prst="rect">
            <a:avLst/>
          </a:prstGeom>
        </p:spPr>
      </p:pic>
      <p:pic>
        <p:nvPicPr>
          <p:cNvPr id="6" name="Picture 2" descr="D:\КОНФЕРЕНЦИЯ\КОНФЕРЕНЦИЯ_Фирм стиль-08.png">
            <a:extLst>
              <a:ext uri="{FF2B5EF4-FFF2-40B4-BE49-F238E27FC236}">
                <a16:creationId xmlns:a16="http://schemas.microsoft.com/office/drawing/2014/main" id="{6F014CF4-699E-47FE-9E89-3AA55CF8B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55" y="-813432"/>
            <a:ext cx="3745317" cy="374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КОНФЕРЕНЦИЯ\Фирменный стиль_ФГАОУ ДПО ИРПО\Лого\orel_logo-big (1).png">
            <a:extLst>
              <a:ext uri="{FF2B5EF4-FFF2-40B4-BE49-F238E27FC236}">
                <a16:creationId xmlns:a16="http://schemas.microsoft.com/office/drawing/2014/main" id="{11A4D68B-7E1D-49E8-87B9-84E90209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1" y="202669"/>
            <a:ext cx="2123871" cy="179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BCA34B68-AF4E-42DA-81DF-696E5E70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00" y="365254"/>
            <a:ext cx="3281506" cy="12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КОНФЕРЕНЦИЯ\Фирменный стиль_ФГАОУ ДПО ИРПО\Лого\логотип темный.png">
            <a:extLst>
              <a:ext uri="{FF2B5EF4-FFF2-40B4-BE49-F238E27FC236}">
                <a16:creationId xmlns:a16="http://schemas.microsoft.com/office/drawing/2014/main" id="{3B79A5B3-68E1-4982-BEB2-6078B4749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95" y="365254"/>
            <a:ext cx="1303697" cy="11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7EE1311-8058-41BC-9A8F-A658C13C0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458" y="3078541"/>
            <a:ext cx="9946650" cy="972150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rgbClr val="024285"/>
                </a:solidFill>
                <a:latin typeface="Akrobat" panose="00000800000000000000" pitchFamily="2" charset="-52"/>
              </a:rPr>
              <a:t>Заголовок. Тема выступления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04E998A3-0EB6-4B4D-8703-593B1BD98F71}"/>
              </a:ext>
            </a:extLst>
          </p:cNvPr>
          <p:cNvSpPr txBox="1">
            <a:spLocks/>
          </p:cNvSpPr>
          <p:nvPr/>
        </p:nvSpPr>
        <p:spPr>
          <a:xfrm>
            <a:off x="1817458" y="4558413"/>
            <a:ext cx="9439135" cy="408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Подзаголовок. Сведения о выступающем 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A3E7418-8CBA-4945-95FA-1E45277634F2}"/>
              </a:ext>
            </a:extLst>
          </p:cNvPr>
          <p:cNvSpPr txBox="1">
            <a:spLocks/>
          </p:cNvSpPr>
          <p:nvPr/>
        </p:nvSpPr>
        <p:spPr>
          <a:xfrm>
            <a:off x="0" y="6034335"/>
            <a:ext cx="12191999" cy="8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24285"/>
                </a:solidFill>
                <a:latin typeface="Akrobat" pitchFamily="2" charset="-52"/>
              </a:rPr>
              <a:t>24–25 октября 2024 года</a:t>
            </a:r>
          </a:p>
          <a:p>
            <a:r>
              <a:rPr lang="ru-RU" sz="2000" dirty="0">
                <a:solidFill>
                  <a:srgbClr val="024285"/>
                </a:solidFill>
                <a:latin typeface="Akrobat" pitchFamily="2" charset="-52"/>
              </a:rPr>
              <a:t>г. Москва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6B79E0-A7F1-46AA-9A31-41B694E55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282"/>
            <a:ext cx="2062230" cy="10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3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3">
            <a:extLst>
              <a:ext uri="{FF2B5EF4-FFF2-40B4-BE49-F238E27FC236}">
                <a16:creationId xmlns:a16="http://schemas.microsoft.com/office/drawing/2014/main" id="{E8FEC5E6-A74F-4429-879E-89B49CDCA77A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6D18B9-A031-4F9A-B931-5508D660A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29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FF2F4013-B0AC-4993-B601-94FBD2C0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04E9852-DE33-4341-95CA-F73D75B2A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F94F3E5-8636-49BF-BBDA-34E6784C381D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33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E4F9B1DD-1F04-45D0-A376-05127BBDD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7C5B7265-799E-4E7C-8224-539AD7B06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EAF3C442-3C01-4207-A8F2-863B6C8E7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3D3DB6A-2A45-4FEC-B804-AC01A0AEF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0F25F8D-4922-45FA-9A30-662ACC660F82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anose="00000800000000000000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40" name="Google Shape;454;p45">
            <a:extLst>
              <a:ext uri="{FF2B5EF4-FFF2-40B4-BE49-F238E27FC236}">
                <a16:creationId xmlns:a16="http://schemas.microsoft.com/office/drawing/2014/main" id="{A97A568E-E5C2-449D-BE18-3618FA9904EC}"/>
              </a:ext>
            </a:extLst>
          </p:cNvPr>
          <p:cNvSpPr txBox="1">
            <a:spLocks/>
          </p:cNvSpPr>
          <p:nvPr/>
        </p:nvSpPr>
        <p:spPr>
          <a:xfrm>
            <a:off x="249197" y="1370026"/>
            <a:ext cx="11822880" cy="585269"/>
          </a:xfrm>
          <a:prstGeom prst="rect">
            <a:avLst/>
          </a:prstGeom>
        </p:spPr>
        <p:txBody>
          <a:bodyPr spcFirstLastPara="1" vert="horz" wrap="square" lIns="121900" tIns="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Пример оформления слайда с двумя графическими объектами для сравнения</a:t>
            </a:r>
            <a:endParaRPr lang="ru-RU" sz="4400" dirty="0">
              <a:solidFill>
                <a:srgbClr val="2D3D89"/>
              </a:solidFill>
              <a:latin typeface="Akrobat" pitchFamily="2" charset="-52"/>
            </a:endParaRPr>
          </a:p>
        </p:txBody>
      </p:sp>
      <p:sp>
        <p:nvSpPr>
          <p:cNvPr id="3" name="Стрелка: шеврон 2">
            <a:extLst>
              <a:ext uri="{FF2B5EF4-FFF2-40B4-BE49-F238E27FC236}">
                <a16:creationId xmlns:a16="http://schemas.microsoft.com/office/drawing/2014/main" id="{DEA1D428-8139-4B40-944F-0E05FC578224}"/>
              </a:ext>
            </a:extLst>
          </p:cNvPr>
          <p:cNvSpPr/>
          <p:nvPr/>
        </p:nvSpPr>
        <p:spPr>
          <a:xfrm>
            <a:off x="5150977" y="3382068"/>
            <a:ext cx="749300" cy="1567491"/>
          </a:xfrm>
          <a:prstGeom prst="chevron">
            <a:avLst/>
          </a:prstGeom>
          <a:solidFill>
            <a:srgbClr val="74A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Google Shape;516;p52">
            <a:extLst>
              <a:ext uri="{FF2B5EF4-FFF2-40B4-BE49-F238E27FC236}">
                <a16:creationId xmlns:a16="http://schemas.microsoft.com/office/drawing/2014/main" id="{449D1E78-68B3-47F2-BAE2-A312354D0831}"/>
              </a:ext>
            </a:extLst>
          </p:cNvPr>
          <p:cNvSpPr/>
          <p:nvPr/>
        </p:nvSpPr>
        <p:spPr>
          <a:xfrm>
            <a:off x="1262846" y="3141141"/>
            <a:ext cx="645600" cy="1335200"/>
          </a:xfrm>
          <a:prstGeom prst="roundRect">
            <a:avLst/>
          </a:prstGeom>
          <a:noFill/>
          <a:ln w="19050" cap="flat" cmpd="sng">
            <a:solidFill>
              <a:srgbClr val="74AF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30" name="Google Shape;517;p52">
            <a:extLst>
              <a:ext uri="{FF2B5EF4-FFF2-40B4-BE49-F238E27FC236}">
                <a16:creationId xmlns:a16="http://schemas.microsoft.com/office/drawing/2014/main" id="{3D5BCC19-05C7-4F94-B9BD-1B0D1B2EE306}"/>
              </a:ext>
            </a:extLst>
          </p:cNvPr>
          <p:cNvSpPr/>
          <p:nvPr/>
        </p:nvSpPr>
        <p:spPr>
          <a:xfrm>
            <a:off x="2390413" y="3141141"/>
            <a:ext cx="645600" cy="13352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39" name="Google Shape;518;p52">
            <a:extLst>
              <a:ext uri="{FF2B5EF4-FFF2-40B4-BE49-F238E27FC236}">
                <a16:creationId xmlns:a16="http://schemas.microsoft.com/office/drawing/2014/main" id="{38317F4D-A571-4811-A00F-C3C7CD12C2A4}"/>
              </a:ext>
            </a:extLst>
          </p:cNvPr>
          <p:cNvSpPr/>
          <p:nvPr/>
        </p:nvSpPr>
        <p:spPr>
          <a:xfrm>
            <a:off x="3518046" y="3141141"/>
            <a:ext cx="645600" cy="1335200"/>
          </a:xfrm>
          <a:prstGeom prst="roundRect">
            <a:avLst/>
          </a:prstGeom>
          <a:noFill/>
          <a:ln w="19050" cap="flat" cmpd="sng">
            <a:solidFill>
              <a:srgbClr val="74AF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1" name="Google Shape;522;p52">
            <a:extLst>
              <a:ext uri="{FF2B5EF4-FFF2-40B4-BE49-F238E27FC236}">
                <a16:creationId xmlns:a16="http://schemas.microsoft.com/office/drawing/2014/main" id="{8150B553-1A4C-442B-9127-E0ACBE755A96}"/>
              </a:ext>
            </a:extLst>
          </p:cNvPr>
          <p:cNvSpPr txBox="1"/>
          <p:nvPr/>
        </p:nvSpPr>
        <p:spPr>
          <a:xfrm>
            <a:off x="1021830" y="1972197"/>
            <a:ext cx="3382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3200" dirty="0">
                <a:solidFill>
                  <a:schemeClr val="dk1"/>
                </a:solidFill>
                <a:latin typeface="Akrobat" panose="00000800000000000000" pitchFamily="2" charset="-52"/>
                <a:ea typeface="Archivo Black"/>
                <a:cs typeface="Archivo Black"/>
                <a:sym typeface="Archivo Black"/>
              </a:rPr>
              <a:t>Заголовок</a:t>
            </a:r>
          </a:p>
        </p:txBody>
      </p:sp>
      <p:sp>
        <p:nvSpPr>
          <p:cNvPr id="42" name="Google Shape;523;p52">
            <a:extLst>
              <a:ext uri="{FF2B5EF4-FFF2-40B4-BE49-F238E27FC236}">
                <a16:creationId xmlns:a16="http://schemas.microsoft.com/office/drawing/2014/main" id="{C9FDA24A-6D73-4DD8-8668-6F327F42F775}"/>
              </a:ext>
            </a:extLst>
          </p:cNvPr>
          <p:cNvSpPr txBox="1"/>
          <p:nvPr/>
        </p:nvSpPr>
        <p:spPr>
          <a:xfrm>
            <a:off x="1021846" y="2554746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30%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43" name="Google Shape;524;p52">
            <a:extLst>
              <a:ext uri="{FF2B5EF4-FFF2-40B4-BE49-F238E27FC236}">
                <a16:creationId xmlns:a16="http://schemas.microsoft.com/office/drawing/2014/main" id="{1265DFE0-6899-4AA3-B4D2-497C4F414AE0}"/>
              </a:ext>
            </a:extLst>
          </p:cNvPr>
          <p:cNvSpPr txBox="1"/>
          <p:nvPr/>
        </p:nvSpPr>
        <p:spPr>
          <a:xfrm>
            <a:off x="2149413" y="2554746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50%</a:t>
            </a:r>
            <a:endParaRPr sz="2400" b="1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44" name="Google Shape;525;p52">
            <a:extLst>
              <a:ext uri="{FF2B5EF4-FFF2-40B4-BE49-F238E27FC236}">
                <a16:creationId xmlns:a16="http://schemas.microsoft.com/office/drawing/2014/main" id="{7895832D-85FA-42FC-A4A0-030EB19B0952}"/>
              </a:ext>
            </a:extLst>
          </p:cNvPr>
          <p:cNvSpPr txBox="1"/>
          <p:nvPr/>
        </p:nvSpPr>
        <p:spPr>
          <a:xfrm>
            <a:off x="3277046" y="2554746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20%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45" name="Google Shape;569;p52">
            <a:extLst>
              <a:ext uri="{FF2B5EF4-FFF2-40B4-BE49-F238E27FC236}">
                <a16:creationId xmlns:a16="http://schemas.microsoft.com/office/drawing/2014/main" id="{84FC6183-B4E0-4D42-90D7-9288EF46D9D9}"/>
              </a:ext>
            </a:extLst>
          </p:cNvPr>
          <p:cNvSpPr/>
          <p:nvPr/>
        </p:nvSpPr>
        <p:spPr>
          <a:xfrm>
            <a:off x="1262846" y="4008074"/>
            <a:ext cx="645600" cy="468400"/>
          </a:xfrm>
          <a:prstGeom prst="roundRect">
            <a:avLst/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6" name="Google Shape;570;p52">
            <a:extLst>
              <a:ext uri="{FF2B5EF4-FFF2-40B4-BE49-F238E27FC236}">
                <a16:creationId xmlns:a16="http://schemas.microsoft.com/office/drawing/2014/main" id="{8260A899-CE52-4B8A-A52F-B11822D3BF5F}"/>
              </a:ext>
            </a:extLst>
          </p:cNvPr>
          <p:cNvSpPr/>
          <p:nvPr/>
        </p:nvSpPr>
        <p:spPr>
          <a:xfrm>
            <a:off x="2390413" y="3709028"/>
            <a:ext cx="645600" cy="767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7" name="Google Shape;571;p52">
            <a:extLst>
              <a:ext uri="{FF2B5EF4-FFF2-40B4-BE49-F238E27FC236}">
                <a16:creationId xmlns:a16="http://schemas.microsoft.com/office/drawing/2014/main" id="{5A398A54-65DF-44FF-B2E5-A3070335D301}"/>
              </a:ext>
            </a:extLst>
          </p:cNvPr>
          <p:cNvSpPr/>
          <p:nvPr/>
        </p:nvSpPr>
        <p:spPr>
          <a:xfrm>
            <a:off x="3518046" y="4152441"/>
            <a:ext cx="645600" cy="324000"/>
          </a:xfrm>
          <a:prstGeom prst="roundRect">
            <a:avLst/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8" name="Google Shape;570;p52">
            <a:extLst>
              <a:ext uri="{FF2B5EF4-FFF2-40B4-BE49-F238E27FC236}">
                <a16:creationId xmlns:a16="http://schemas.microsoft.com/office/drawing/2014/main" id="{FC46D0D8-44BB-4FBB-855D-2BEAFF70107E}"/>
              </a:ext>
            </a:extLst>
          </p:cNvPr>
          <p:cNvSpPr/>
          <p:nvPr/>
        </p:nvSpPr>
        <p:spPr>
          <a:xfrm>
            <a:off x="1204611" y="4901811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9" name="Google Shape;570;p52">
            <a:extLst>
              <a:ext uri="{FF2B5EF4-FFF2-40B4-BE49-F238E27FC236}">
                <a16:creationId xmlns:a16="http://schemas.microsoft.com/office/drawing/2014/main" id="{E5B79127-1CC1-4B43-BC43-400E9D749F4D}"/>
              </a:ext>
            </a:extLst>
          </p:cNvPr>
          <p:cNvSpPr/>
          <p:nvPr/>
        </p:nvSpPr>
        <p:spPr>
          <a:xfrm>
            <a:off x="2361295" y="4911927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50" name="Google Shape;570;p52">
            <a:extLst>
              <a:ext uri="{FF2B5EF4-FFF2-40B4-BE49-F238E27FC236}">
                <a16:creationId xmlns:a16="http://schemas.microsoft.com/office/drawing/2014/main" id="{74294E3B-228F-4AEB-B960-32092EEF6818}"/>
              </a:ext>
            </a:extLst>
          </p:cNvPr>
          <p:cNvSpPr/>
          <p:nvPr/>
        </p:nvSpPr>
        <p:spPr>
          <a:xfrm>
            <a:off x="3518046" y="4901808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B566A87-63C8-43CE-AE71-476FDD2F19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99" y="4924900"/>
            <a:ext cx="615858" cy="61585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6436AB2-9CFF-4ABC-BB4C-9FBDA7E214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13" y="4893670"/>
            <a:ext cx="636520" cy="63652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A6EA069-FE7F-41AE-B393-CD3483F644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18" y="4924900"/>
            <a:ext cx="605290" cy="605290"/>
          </a:xfrm>
          <a:prstGeom prst="rect">
            <a:avLst/>
          </a:prstGeom>
        </p:spPr>
      </p:pic>
      <p:sp>
        <p:nvSpPr>
          <p:cNvPr id="59" name="Google Shape;522;p52">
            <a:extLst>
              <a:ext uri="{FF2B5EF4-FFF2-40B4-BE49-F238E27FC236}">
                <a16:creationId xmlns:a16="http://schemas.microsoft.com/office/drawing/2014/main" id="{779A12C3-9F86-4121-AE04-F9E6C7B64161}"/>
              </a:ext>
            </a:extLst>
          </p:cNvPr>
          <p:cNvSpPr txBox="1"/>
          <p:nvPr/>
        </p:nvSpPr>
        <p:spPr>
          <a:xfrm>
            <a:off x="1038259" y="5826520"/>
            <a:ext cx="3382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3200" dirty="0">
                <a:solidFill>
                  <a:schemeClr val="dk1"/>
                </a:solidFill>
                <a:latin typeface="Akrobat" panose="00000800000000000000" pitchFamily="2" charset="-52"/>
                <a:ea typeface="Archivo Black"/>
                <a:cs typeface="Archivo Black"/>
                <a:sym typeface="Archivo Black"/>
              </a:rPr>
              <a:t>2023 год</a:t>
            </a:r>
          </a:p>
        </p:txBody>
      </p:sp>
      <p:sp>
        <p:nvSpPr>
          <p:cNvPr id="60" name="Google Shape;516;p52">
            <a:extLst>
              <a:ext uri="{FF2B5EF4-FFF2-40B4-BE49-F238E27FC236}">
                <a16:creationId xmlns:a16="http://schemas.microsoft.com/office/drawing/2014/main" id="{D0148638-59E2-4D02-80FE-6B9228AAFEF7}"/>
              </a:ext>
            </a:extLst>
          </p:cNvPr>
          <p:cNvSpPr/>
          <p:nvPr/>
        </p:nvSpPr>
        <p:spPr>
          <a:xfrm>
            <a:off x="6786119" y="3141141"/>
            <a:ext cx="645600" cy="1335200"/>
          </a:xfrm>
          <a:prstGeom prst="roundRect">
            <a:avLst/>
          </a:prstGeom>
          <a:noFill/>
          <a:ln w="19050" cap="flat" cmpd="sng">
            <a:solidFill>
              <a:srgbClr val="74AF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1" name="Google Shape;517;p52">
            <a:extLst>
              <a:ext uri="{FF2B5EF4-FFF2-40B4-BE49-F238E27FC236}">
                <a16:creationId xmlns:a16="http://schemas.microsoft.com/office/drawing/2014/main" id="{F7897DEE-BDC4-45D4-86B6-7CD8D93A7FB3}"/>
              </a:ext>
            </a:extLst>
          </p:cNvPr>
          <p:cNvSpPr/>
          <p:nvPr/>
        </p:nvSpPr>
        <p:spPr>
          <a:xfrm>
            <a:off x="7913686" y="3141141"/>
            <a:ext cx="645600" cy="13352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2" name="Google Shape;518;p52">
            <a:extLst>
              <a:ext uri="{FF2B5EF4-FFF2-40B4-BE49-F238E27FC236}">
                <a16:creationId xmlns:a16="http://schemas.microsoft.com/office/drawing/2014/main" id="{A608CAFE-057B-4086-B542-737CBF434DCC}"/>
              </a:ext>
            </a:extLst>
          </p:cNvPr>
          <p:cNvSpPr/>
          <p:nvPr/>
        </p:nvSpPr>
        <p:spPr>
          <a:xfrm>
            <a:off x="9041319" y="3141141"/>
            <a:ext cx="645600" cy="1335200"/>
          </a:xfrm>
          <a:prstGeom prst="roundRect">
            <a:avLst/>
          </a:prstGeom>
          <a:noFill/>
          <a:ln w="19050" cap="flat" cmpd="sng">
            <a:solidFill>
              <a:srgbClr val="74AF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3" name="Google Shape;522;p52">
            <a:extLst>
              <a:ext uri="{FF2B5EF4-FFF2-40B4-BE49-F238E27FC236}">
                <a16:creationId xmlns:a16="http://schemas.microsoft.com/office/drawing/2014/main" id="{AF89DACA-58B0-460A-BCD0-B40C9A70C6D9}"/>
              </a:ext>
            </a:extLst>
          </p:cNvPr>
          <p:cNvSpPr txBox="1"/>
          <p:nvPr/>
        </p:nvSpPr>
        <p:spPr>
          <a:xfrm>
            <a:off x="6545103" y="1972197"/>
            <a:ext cx="3382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3200" dirty="0">
                <a:solidFill>
                  <a:schemeClr val="dk1"/>
                </a:solidFill>
                <a:latin typeface="Akrobat" panose="00000800000000000000" pitchFamily="2" charset="-52"/>
                <a:ea typeface="Archivo Black"/>
                <a:cs typeface="Archivo Black"/>
                <a:sym typeface="Archivo Black"/>
              </a:rPr>
              <a:t>Заголовок</a:t>
            </a:r>
          </a:p>
        </p:txBody>
      </p:sp>
      <p:sp>
        <p:nvSpPr>
          <p:cNvPr id="64" name="Google Shape;523;p52">
            <a:extLst>
              <a:ext uri="{FF2B5EF4-FFF2-40B4-BE49-F238E27FC236}">
                <a16:creationId xmlns:a16="http://schemas.microsoft.com/office/drawing/2014/main" id="{3B8045B4-742E-4532-A7CA-771313C16791}"/>
              </a:ext>
            </a:extLst>
          </p:cNvPr>
          <p:cNvSpPr txBox="1"/>
          <p:nvPr/>
        </p:nvSpPr>
        <p:spPr>
          <a:xfrm>
            <a:off x="6545119" y="2554746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30%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65" name="Google Shape;524;p52">
            <a:extLst>
              <a:ext uri="{FF2B5EF4-FFF2-40B4-BE49-F238E27FC236}">
                <a16:creationId xmlns:a16="http://schemas.microsoft.com/office/drawing/2014/main" id="{D71702E0-5C47-4306-834A-136EEF25A939}"/>
              </a:ext>
            </a:extLst>
          </p:cNvPr>
          <p:cNvSpPr txBox="1"/>
          <p:nvPr/>
        </p:nvSpPr>
        <p:spPr>
          <a:xfrm>
            <a:off x="7672686" y="2554746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50%</a:t>
            </a:r>
            <a:endParaRPr sz="2400" b="1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66" name="Google Shape;525;p52">
            <a:extLst>
              <a:ext uri="{FF2B5EF4-FFF2-40B4-BE49-F238E27FC236}">
                <a16:creationId xmlns:a16="http://schemas.microsoft.com/office/drawing/2014/main" id="{B9D7616F-5FF4-41D2-9653-F5E9DC3D8C62}"/>
              </a:ext>
            </a:extLst>
          </p:cNvPr>
          <p:cNvSpPr txBox="1"/>
          <p:nvPr/>
        </p:nvSpPr>
        <p:spPr>
          <a:xfrm>
            <a:off x="8800319" y="2554746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20%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67" name="Google Shape;569;p52">
            <a:extLst>
              <a:ext uri="{FF2B5EF4-FFF2-40B4-BE49-F238E27FC236}">
                <a16:creationId xmlns:a16="http://schemas.microsoft.com/office/drawing/2014/main" id="{51038585-F6E0-427F-B5F0-1D0E9C1D80E5}"/>
              </a:ext>
            </a:extLst>
          </p:cNvPr>
          <p:cNvSpPr/>
          <p:nvPr/>
        </p:nvSpPr>
        <p:spPr>
          <a:xfrm>
            <a:off x="6786119" y="4008074"/>
            <a:ext cx="645600" cy="468400"/>
          </a:xfrm>
          <a:prstGeom prst="roundRect">
            <a:avLst/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8" name="Google Shape;570;p52">
            <a:extLst>
              <a:ext uri="{FF2B5EF4-FFF2-40B4-BE49-F238E27FC236}">
                <a16:creationId xmlns:a16="http://schemas.microsoft.com/office/drawing/2014/main" id="{C4949735-C339-4DF5-8B46-10DD1371DE58}"/>
              </a:ext>
            </a:extLst>
          </p:cNvPr>
          <p:cNvSpPr/>
          <p:nvPr/>
        </p:nvSpPr>
        <p:spPr>
          <a:xfrm>
            <a:off x="7913686" y="3709028"/>
            <a:ext cx="645600" cy="767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9" name="Google Shape;571;p52">
            <a:extLst>
              <a:ext uri="{FF2B5EF4-FFF2-40B4-BE49-F238E27FC236}">
                <a16:creationId xmlns:a16="http://schemas.microsoft.com/office/drawing/2014/main" id="{CD97A887-3057-43FB-8E80-B7CB640FC125}"/>
              </a:ext>
            </a:extLst>
          </p:cNvPr>
          <p:cNvSpPr/>
          <p:nvPr/>
        </p:nvSpPr>
        <p:spPr>
          <a:xfrm>
            <a:off x="9041319" y="4152441"/>
            <a:ext cx="645600" cy="324000"/>
          </a:xfrm>
          <a:prstGeom prst="roundRect">
            <a:avLst/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0" name="Google Shape;570;p52">
            <a:extLst>
              <a:ext uri="{FF2B5EF4-FFF2-40B4-BE49-F238E27FC236}">
                <a16:creationId xmlns:a16="http://schemas.microsoft.com/office/drawing/2014/main" id="{616C3B86-C68E-40CD-9E67-B9D48C121273}"/>
              </a:ext>
            </a:extLst>
          </p:cNvPr>
          <p:cNvSpPr/>
          <p:nvPr/>
        </p:nvSpPr>
        <p:spPr>
          <a:xfrm>
            <a:off x="6727884" y="4901811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1" name="Google Shape;570;p52">
            <a:extLst>
              <a:ext uri="{FF2B5EF4-FFF2-40B4-BE49-F238E27FC236}">
                <a16:creationId xmlns:a16="http://schemas.microsoft.com/office/drawing/2014/main" id="{A5D45594-8419-4471-BD88-3821491D654F}"/>
              </a:ext>
            </a:extLst>
          </p:cNvPr>
          <p:cNvSpPr/>
          <p:nvPr/>
        </p:nvSpPr>
        <p:spPr>
          <a:xfrm>
            <a:off x="7884568" y="4911927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2" name="Google Shape;570;p52">
            <a:extLst>
              <a:ext uri="{FF2B5EF4-FFF2-40B4-BE49-F238E27FC236}">
                <a16:creationId xmlns:a16="http://schemas.microsoft.com/office/drawing/2014/main" id="{F25EE196-8EB2-4679-B02A-7412D80A3961}"/>
              </a:ext>
            </a:extLst>
          </p:cNvPr>
          <p:cNvSpPr/>
          <p:nvPr/>
        </p:nvSpPr>
        <p:spPr>
          <a:xfrm>
            <a:off x="9041319" y="4901808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2EF0E49F-9381-4AB2-9E0A-3DDB7CE69C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72" y="4924900"/>
            <a:ext cx="615858" cy="615858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D2392998-A969-45BB-903E-AB257F4183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86" y="4893670"/>
            <a:ext cx="636520" cy="63652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0D2EB19-7055-4591-B96A-AE46A7E9E2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91" y="4924900"/>
            <a:ext cx="605290" cy="605290"/>
          </a:xfrm>
          <a:prstGeom prst="rect">
            <a:avLst/>
          </a:prstGeom>
        </p:spPr>
      </p:pic>
      <p:sp>
        <p:nvSpPr>
          <p:cNvPr id="76" name="Google Shape;522;p52">
            <a:extLst>
              <a:ext uri="{FF2B5EF4-FFF2-40B4-BE49-F238E27FC236}">
                <a16:creationId xmlns:a16="http://schemas.microsoft.com/office/drawing/2014/main" id="{F1E0D008-D0B3-49D4-A5AF-3019CE8068A7}"/>
              </a:ext>
            </a:extLst>
          </p:cNvPr>
          <p:cNvSpPr txBox="1"/>
          <p:nvPr/>
        </p:nvSpPr>
        <p:spPr>
          <a:xfrm>
            <a:off x="6561532" y="5826520"/>
            <a:ext cx="3382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3200" dirty="0">
                <a:solidFill>
                  <a:schemeClr val="dk1"/>
                </a:solidFill>
                <a:latin typeface="Akrobat" panose="00000800000000000000" pitchFamily="2" charset="-52"/>
                <a:ea typeface="Archivo Black"/>
                <a:cs typeface="Archivo Black"/>
                <a:sym typeface="Archivo Black"/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val="113046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411;p36">
            <a:extLst>
              <a:ext uri="{FF2B5EF4-FFF2-40B4-BE49-F238E27FC236}">
                <a16:creationId xmlns:a16="http://schemas.microsoft.com/office/drawing/2014/main" id="{3943C82C-03C2-4162-A303-2F2A857B44B5}"/>
              </a:ext>
            </a:extLst>
          </p:cNvPr>
          <p:cNvSpPr/>
          <p:nvPr/>
        </p:nvSpPr>
        <p:spPr>
          <a:xfrm>
            <a:off x="436883" y="1688369"/>
            <a:ext cx="4121829" cy="4426086"/>
          </a:xfrm>
          <a:prstGeom prst="roundRect">
            <a:avLst>
              <a:gd name="adj" fmla="val 1233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B750D4A-81F5-4E33-B5B9-F3E333DEEE43}"/>
              </a:ext>
            </a:extLst>
          </p:cNvPr>
          <p:cNvGrpSpPr/>
          <p:nvPr/>
        </p:nvGrpSpPr>
        <p:grpSpPr>
          <a:xfrm>
            <a:off x="4643513" y="1884829"/>
            <a:ext cx="2667200" cy="1426608"/>
            <a:chOff x="7357149" y="1705698"/>
            <a:chExt cx="2667200" cy="1426608"/>
          </a:xfrm>
        </p:grpSpPr>
        <p:sp>
          <p:nvSpPr>
            <p:cNvPr id="30" name="Google Shape;3116;p48">
              <a:extLst>
                <a:ext uri="{FF2B5EF4-FFF2-40B4-BE49-F238E27FC236}">
                  <a16:creationId xmlns:a16="http://schemas.microsoft.com/office/drawing/2014/main" id="{A7FCED44-4902-4021-8F6A-E52560E4DA88}"/>
                </a:ext>
              </a:extLst>
            </p:cNvPr>
            <p:cNvSpPr txBox="1"/>
            <p:nvPr/>
          </p:nvSpPr>
          <p:spPr>
            <a:xfrm>
              <a:off x="7357253" y="2082250"/>
              <a:ext cx="2387202" cy="1050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r>
                <a:rPr lang="ru-RU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. 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80000"/>
                </a:lnSpc>
              </a:pPr>
              <a:r>
                <a:rPr lang="en-US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orem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80000"/>
                </a:lnSpc>
              </a:pP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Google Shape;3117;p48">
              <a:extLst>
                <a:ext uri="{FF2B5EF4-FFF2-40B4-BE49-F238E27FC236}">
                  <a16:creationId xmlns:a16="http://schemas.microsoft.com/office/drawing/2014/main" id="{64CAA7BF-1B2F-4EEE-BC77-9471DA682573}"/>
                </a:ext>
              </a:extLst>
            </p:cNvPr>
            <p:cNvSpPr txBox="1"/>
            <p:nvPr/>
          </p:nvSpPr>
          <p:spPr>
            <a:xfrm>
              <a:off x="7357149" y="1705698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" panose="00000800000000000000" pitchFamily="2" charset="-52"/>
                  <a:ea typeface="Zilla Slab"/>
                  <a:cs typeface="Zilla Slab"/>
                  <a:sym typeface="Zilla Slab"/>
                </a:rPr>
                <a:t>Заголовок</a:t>
              </a:r>
              <a:endParaRPr sz="2400" dirty="0">
                <a:solidFill>
                  <a:srgbClr val="2D3D89"/>
                </a:solidFill>
                <a:latin typeface="Akrobat" panose="00000800000000000000" pitchFamily="2" charset="-52"/>
                <a:ea typeface="Zilla Slab"/>
                <a:cs typeface="Zilla Slab"/>
                <a:sym typeface="Zilla Slab"/>
              </a:endParaRPr>
            </a:p>
          </p:txBody>
        </p:sp>
      </p:grpSp>
      <p:sp>
        <p:nvSpPr>
          <p:cNvPr id="26" name="Google Shape;692;p20">
            <a:extLst>
              <a:ext uri="{FF2B5EF4-FFF2-40B4-BE49-F238E27FC236}">
                <a16:creationId xmlns:a16="http://schemas.microsoft.com/office/drawing/2014/main" id="{C4215BB3-D7CD-4276-A4E6-2B4434736E01}"/>
              </a:ext>
            </a:extLst>
          </p:cNvPr>
          <p:cNvSpPr txBox="1"/>
          <p:nvPr/>
        </p:nvSpPr>
        <p:spPr>
          <a:xfrm>
            <a:off x="4787529" y="5568824"/>
            <a:ext cx="4062614" cy="54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1000"/>
            </a:pP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Lorem ipsum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dolor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sit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consectetur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adipiscing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elit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sed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do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eiusmod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tempor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incididunt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ut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labore et dolore magna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aliqua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.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Porttitor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lacus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luctus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accumsan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tortor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posuere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ac. Magna sit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purus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gravida.</a:t>
            </a:r>
            <a:endParaRPr dirty="0">
              <a:solidFill>
                <a:srgbClr val="05A198"/>
              </a:solidFill>
              <a:latin typeface="Akrobat" panose="00000800000000000000" pitchFamily="2" charset="-52"/>
            </a:endParaRPr>
          </a:p>
        </p:txBody>
      </p:sp>
      <p:sp>
        <p:nvSpPr>
          <p:cNvPr id="15" name="Скругленный прямоугольник 23">
            <a:extLst>
              <a:ext uri="{FF2B5EF4-FFF2-40B4-BE49-F238E27FC236}">
                <a16:creationId xmlns:a16="http://schemas.microsoft.com/office/drawing/2014/main" id="{F546E209-79DF-4085-A988-3FBE4894F9E9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089D2A-9837-4F7A-81A4-9EAC31C8A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18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27DE42B6-A070-4A7A-987C-89B4C3065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D5B091F-22A4-4344-8AD1-539387960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6CF9241-2364-46F1-A1E8-058E257E3C38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31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6394642F-18B2-4027-A513-197E48F91B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29ED9BF1-DCAC-4CE0-B612-0D47C15C3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C79134EF-7A1C-4C21-97C2-9A1E44C0B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8A3723-2F31-4EDF-B0F6-03F9095EF9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FB440B4-7D61-486B-9DFD-1FB871FD953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anose="00000800000000000000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6" name="Номер слайда 37">
            <a:extLst>
              <a:ext uri="{FF2B5EF4-FFF2-40B4-BE49-F238E27FC236}">
                <a16:creationId xmlns:a16="http://schemas.microsoft.com/office/drawing/2014/main" id="{0EFFF122-FDA9-425F-BBDF-8C83226B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11</a:t>
            </a:fld>
            <a:endParaRPr lang="ru-RU" dirty="0">
              <a:latin typeface="Akrobat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9869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13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F222B307-96FA-490E-B79D-3661D075A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EFE35D-ACAF-44E5-82E6-37DDED7CB41F}"/>
              </a:ext>
            </a:extLst>
          </p:cNvPr>
          <p:cNvSpPr/>
          <p:nvPr/>
        </p:nvSpPr>
        <p:spPr>
          <a:xfrm>
            <a:off x="2316928" y="-1291771"/>
            <a:ext cx="7045940" cy="13425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12</a:t>
            </a:fld>
            <a:endParaRPr lang="ru-RU" dirty="0">
              <a:latin typeface="Akrobat" panose="00000800000000000000" pitchFamily="2" charset="-52"/>
            </a:endParaRPr>
          </a:p>
        </p:txBody>
      </p:sp>
      <p:cxnSp>
        <p:nvCxnSpPr>
          <p:cNvPr id="86" name="Google Shape;1435;p36">
            <a:extLst>
              <a:ext uri="{FF2B5EF4-FFF2-40B4-BE49-F238E27FC236}">
                <a16:creationId xmlns:a16="http://schemas.microsoft.com/office/drawing/2014/main" id="{59D5EBEF-2F3F-433C-BAD7-CC9D1707CDB8}"/>
              </a:ext>
            </a:extLst>
          </p:cNvPr>
          <p:cNvCxnSpPr>
            <a:cxnSpLocks/>
            <a:endCxn id="114" idx="0"/>
          </p:cNvCxnSpPr>
          <p:nvPr/>
        </p:nvCxnSpPr>
        <p:spPr>
          <a:xfrm rot="16200000" flipH="1">
            <a:off x="7094567" y="3419648"/>
            <a:ext cx="3816988" cy="790394"/>
          </a:xfrm>
          <a:prstGeom prst="bentConnector3">
            <a:avLst>
              <a:gd name="adj1" fmla="val -4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1443;p36">
            <a:extLst>
              <a:ext uri="{FF2B5EF4-FFF2-40B4-BE49-F238E27FC236}">
                <a16:creationId xmlns:a16="http://schemas.microsoft.com/office/drawing/2014/main" id="{D4288E1F-BD5F-4AAD-B3DA-FA9A13207898}"/>
              </a:ext>
            </a:extLst>
          </p:cNvPr>
          <p:cNvCxnSpPr>
            <a:cxnSpLocks/>
          </p:cNvCxnSpPr>
          <p:nvPr/>
        </p:nvCxnSpPr>
        <p:spPr>
          <a:xfrm>
            <a:off x="7209088" y="2356107"/>
            <a:ext cx="0" cy="3440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1443;p36">
            <a:extLst>
              <a:ext uri="{FF2B5EF4-FFF2-40B4-BE49-F238E27FC236}">
                <a16:creationId xmlns:a16="http://schemas.microsoft.com/office/drawing/2014/main" id="{46884C04-3EDE-4884-9D74-627C75C9DEED}"/>
              </a:ext>
            </a:extLst>
          </p:cNvPr>
          <p:cNvCxnSpPr>
            <a:cxnSpLocks/>
          </p:cNvCxnSpPr>
          <p:nvPr/>
        </p:nvCxnSpPr>
        <p:spPr>
          <a:xfrm>
            <a:off x="4661636" y="2353726"/>
            <a:ext cx="0" cy="3442781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1395;p36">
            <a:extLst>
              <a:ext uri="{FF2B5EF4-FFF2-40B4-BE49-F238E27FC236}">
                <a16:creationId xmlns:a16="http://schemas.microsoft.com/office/drawing/2014/main" id="{2D0521F0-5910-4C74-A1E7-2210BC3635D4}"/>
              </a:ext>
            </a:extLst>
          </p:cNvPr>
          <p:cNvSpPr/>
          <p:nvPr/>
        </p:nvSpPr>
        <p:spPr>
          <a:xfrm>
            <a:off x="1473404" y="2805948"/>
            <a:ext cx="1782828" cy="3879125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90" name="Google Shape;1397;p36">
            <a:extLst>
              <a:ext uri="{FF2B5EF4-FFF2-40B4-BE49-F238E27FC236}">
                <a16:creationId xmlns:a16="http://schemas.microsoft.com/office/drawing/2014/main" id="{39AEB043-1FBB-4288-BE8B-F00085C0C324}"/>
              </a:ext>
            </a:extLst>
          </p:cNvPr>
          <p:cNvSpPr txBox="1"/>
          <p:nvPr/>
        </p:nvSpPr>
        <p:spPr>
          <a:xfrm>
            <a:off x="1138689" y="2977104"/>
            <a:ext cx="2213525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rgbClr val="2E3D8A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91" name="Google Shape;1398;p36">
            <a:extLst>
              <a:ext uri="{FF2B5EF4-FFF2-40B4-BE49-F238E27FC236}">
                <a16:creationId xmlns:a16="http://schemas.microsoft.com/office/drawing/2014/main" id="{379119D9-617C-4789-9524-57B805ED5603}"/>
              </a:ext>
            </a:extLst>
          </p:cNvPr>
          <p:cNvSpPr txBox="1"/>
          <p:nvPr/>
        </p:nvSpPr>
        <p:spPr>
          <a:xfrm>
            <a:off x="1473403" y="3261653"/>
            <a:ext cx="1782829" cy="3332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adipiscing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elit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sed do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eiusmod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tempor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incididunt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ut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labore et dolore</a:t>
            </a:r>
            <a:r>
              <a:rPr lang="ru-RU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adipiscing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elit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sed do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eiusmod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tempor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incididunt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ut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labore et dolore</a:t>
            </a:r>
            <a:endParaRPr lang="en-US" sz="1200" dirty="0">
              <a:solidFill>
                <a:srgbClr val="2E3D8A"/>
              </a:solidFill>
              <a:latin typeface="Akrobat" panose="00000800000000000000" pitchFamily="2" charset="-52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2" name="Google Shape;1399;p36">
            <a:extLst>
              <a:ext uri="{FF2B5EF4-FFF2-40B4-BE49-F238E27FC236}">
                <a16:creationId xmlns:a16="http://schemas.microsoft.com/office/drawing/2014/main" id="{AADE3D11-5811-4A8E-829F-9E95DC535AC9}"/>
              </a:ext>
            </a:extLst>
          </p:cNvPr>
          <p:cNvSpPr/>
          <p:nvPr/>
        </p:nvSpPr>
        <p:spPr>
          <a:xfrm>
            <a:off x="3433943" y="2749656"/>
            <a:ext cx="2376984" cy="12712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93" name="Google Shape;1401;p36">
            <a:extLst>
              <a:ext uri="{FF2B5EF4-FFF2-40B4-BE49-F238E27FC236}">
                <a16:creationId xmlns:a16="http://schemas.microsoft.com/office/drawing/2014/main" id="{80E92C7A-277E-4EFC-B46E-432249F09F6D}"/>
              </a:ext>
            </a:extLst>
          </p:cNvPr>
          <p:cNvSpPr txBox="1"/>
          <p:nvPr/>
        </p:nvSpPr>
        <p:spPr>
          <a:xfrm>
            <a:off x="3515672" y="2917937"/>
            <a:ext cx="2213525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rgbClr val="2E3D8A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94" name="Google Shape;1402;p36">
            <a:extLst>
              <a:ext uri="{FF2B5EF4-FFF2-40B4-BE49-F238E27FC236}">
                <a16:creationId xmlns:a16="http://schemas.microsoft.com/office/drawing/2014/main" id="{28CC0526-FB07-4EF5-A6F8-FB59EBC86A7D}"/>
              </a:ext>
            </a:extLst>
          </p:cNvPr>
          <p:cNvSpPr txBox="1"/>
          <p:nvPr/>
        </p:nvSpPr>
        <p:spPr>
          <a:xfrm>
            <a:off x="3515672" y="3223878"/>
            <a:ext cx="2213525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endParaRPr sz="1200" dirty="0">
              <a:solidFill>
                <a:srgbClr val="2E3D8A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1403;p36">
            <a:extLst>
              <a:ext uri="{FF2B5EF4-FFF2-40B4-BE49-F238E27FC236}">
                <a16:creationId xmlns:a16="http://schemas.microsoft.com/office/drawing/2014/main" id="{FEF1879E-4A40-47C7-B34D-947171941EE0}"/>
              </a:ext>
            </a:extLst>
          </p:cNvPr>
          <p:cNvSpPr/>
          <p:nvPr/>
        </p:nvSpPr>
        <p:spPr>
          <a:xfrm>
            <a:off x="6000984" y="2756289"/>
            <a:ext cx="2376984" cy="12712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96" name="Google Shape;1405;p36">
            <a:extLst>
              <a:ext uri="{FF2B5EF4-FFF2-40B4-BE49-F238E27FC236}">
                <a16:creationId xmlns:a16="http://schemas.microsoft.com/office/drawing/2014/main" id="{B80586FA-338C-4F95-BA74-BC2183F63F42}"/>
              </a:ext>
            </a:extLst>
          </p:cNvPr>
          <p:cNvSpPr txBox="1"/>
          <p:nvPr/>
        </p:nvSpPr>
        <p:spPr>
          <a:xfrm>
            <a:off x="6082714" y="2924570"/>
            <a:ext cx="2213525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rgbClr val="2E3D8A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97" name="Google Shape;1406;p36">
            <a:extLst>
              <a:ext uri="{FF2B5EF4-FFF2-40B4-BE49-F238E27FC236}">
                <a16:creationId xmlns:a16="http://schemas.microsoft.com/office/drawing/2014/main" id="{39BA45D5-806E-44E4-94CF-4EA21687497F}"/>
              </a:ext>
            </a:extLst>
          </p:cNvPr>
          <p:cNvSpPr txBox="1"/>
          <p:nvPr/>
        </p:nvSpPr>
        <p:spPr>
          <a:xfrm>
            <a:off x="6082714" y="3230511"/>
            <a:ext cx="2213525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endParaRPr sz="1200" dirty="0">
              <a:solidFill>
                <a:srgbClr val="2E3D8A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1407;p36">
            <a:extLst>
              <a:ext uri="{FF2B5EF4-FFF2-40B4-BE49-F238E27FC236}">
                <a16:creationId xmlns:a16="http://schemas.microsoft.com/office/drawing/2014/main" id="{B6318B47-F222-4394-9EBC-7599651E13C4}"/>
              </a:ext>
            </a:extLst>
          </p:cNvPr>
          <p:cNvSpPr/>
          <p:nvPr/>
        </p:nvSpPr>
        <p:spPr>
          <a:xfrm>
            <a:off x="8458179" y="2756289"/>
            <a:ext cx="1809377" cy="2739900"/>
          </a:xfrm>
          <a:prstGeom prst="roundRect">
            <a:avLst>
              <a:gd name="adj" fmla="val 16667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99" name="Google Shape;1409;p36">
            <a:extLst>
              <a:ext uri="{FF2B5EF4-FFF2-40B4-BE49-F238E27FC236}">
                <a16:creationId xmlns:a16="http://schemas.microsoft.com/office/drawing/2014/main" id="{90EA89B1-9366-465E-8196-C11FEB1D6A2D}"/>
              </a:ext>
            </a:extLst>
          </p:cNvPr>
          <p:cNvSpPr txBox="1"/>
          <p:nvPr/>
        </p:nvSpPr>
        <p:spPr>
          <a:xfrm>
            <a:off x="8458179" y="2937740"/>
            <a:ext cx="1809377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rgbClr val="2E3D8A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100" name="Google Shape;1410;p36">
            <a:extLst>
              <a:ext uri="{FF2B5EF4-FFF2-40B4-BE49-F238E27FC236}">
                <a16:creationId xmlns:a16="http://schemas.microsoft.com/office/drawing/2014/main" id="{D6837FE4-B1E1-4E95-A8D6-A83E15A24861}"/>
              </a:ext>
            </a:extLst>
          </p:cNvPr>
          <p:cNvSpPr txBox="1"/>
          <p:nvPr/>
        </p:nvSpPr>
        <p:spPr>
          <a:xfrm>
            <a:off x="8499043" y="3270570"/>
            <a:ext cx="1727647" cy="2097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adipiscing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elit</a:t>
            </a:r>
            <a:r>
              <a:rPr lang="ru-RU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. 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adipiscing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elit</a:t>
            </a:r>
            <a:r>
              <a:rPr lang="ru-RU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. 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consectetur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adipiscing</a:t>
            </a:r>
            <a:r>
              <a:rPr lang="en-US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 </a:t>
            </a:r>
            <a:r>
              <a:rPr lang="en-US" sz="1200" b="1" dirty="0" err="1">
                <a:solidFill>
                  <a:srgbClr val="2E3D8A"/>
                </a:solidFill>
                <a:latin typeface="Akrobat" panose="00000800000000000000" pitchFamily="2" charset="-52"/>
              </a:rPr>
              <a:t>elit</a:t>
            </a:r>
            <a:r>
              <a:rPr lang="ru-RU" sz="1200" b="1" dirty="0">
                <a:solidFill>
                  <a:srgbClr val="2E3D8A"/>
                </a:solidFill>
                <a:latin typeface="Akrobat" panose="00000800000000000000" pitchFamily="2" charset="-52"/>
              </a:rPr>
              <a:t>. </a:t>
            </a:r>
            <a:endParaRPr lang="en-US" sz="1200" dirty="0">
              <a:solidFill>
                <a:srgbClr val="2E3D8A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411;p36">
            <a:extLst>
              <a:ext uri="{FF2B5EF4-FFF2-40B4-BE49-F238E27FC236}">
                <a16:creationId xmlns:a16="http://schemas.microsoft.com/office/drawing/2014/main" id="{8997AFF7-4685-489E-B678-DC8E1DC62B49}"/>
              </a:ext>
            </a:extLst>
          </p:cNvPr>
          <p:cNvSpPr/>
          <p:nvPr/>
        </p:nvSpPr>
        <p:spPr>
          <a:xfrm>
            <a:off x="3433943" y="4224989"/>
            <a:ext cx="2376984" cy="1271200"/>
          </a:xfrm>
          <a:prstGeom prst="roundRect">
            <a:avLst>
              <a:gd name="adj" fmla="val 16667"/>
            </a:avLst>
          </a:prstGeom>
          <a:solidFill>
            <a:srgbClr val="2E3D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02" name="Google Shape;1413;p36">
            <a:extLst>
              <a:ext uri="{FF2B5EF4-FFF2-40B4-BE49-F238E27FC236}">
                <a16:creationId xmlns:a16="http://schemas.microsoft.com/office/drawing/2014/main" id="{F89905E3-CCA9-4D7F-A369-99327AF430DF}"/>
              </a:ext>
            </a:extLst>
          </p:cNvPr>
          <p:cNvSpPr txBox="1"/>
          <p:nvPr/>
        </p:nvSpPr>
        <p:spPr>
          <a:xfrm>
            <a:off x="3515672" y="4393270"/>
            <a:ext cx="2213525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  <a:endParaRPr sz="2400" dirty="0">
              <a:solidFill>
                <a:schemeClr val="lt1"/>
              </a:solidFill>
              <a:latin typeface="Akrobat" panose="00000800000000000000" pitchFamily="2" charset="-52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03" name="Google Shape;1414;p36">
            <a:extLst>
              <a:ext uri="{FF2B5EF4-FFF2-40B4-BE49-F238E27FC236}">
                <a16:creationId xmlns:a16="http://schemas.microsoft.com/office/drawing/2014/main" id="{BE99DCF1-29A2-45A1-9A7B-F143B42C0248}"/>
              </a:ext>
            </a:extLst>
          </p:cNvPr>
          <p:cNvSpPr txBox="1"/>
          <p:nvPr/>
        </p:nvSpPr>
        <p:spPr>
          <a:xfrm>
            <a:off x="3515672" y="4745511"/>
            <a:ext cx="2213525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200" b="1" dirty="0">
                <a:solidFill>
                  <a:schemeClr val="bg1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chemeClr val="bg1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consectetur</a:t>
            </a:r>
            <a:endParaRPr lang="en-US" sz="1200" dirty="0">
              <a:solidFill>
                <a:schemeClr val="bg1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415;p36">
            <a:extLst>
              <a:ext uri="{FF2B5EF4-FFF2-40B4-BE49-F238E27FC236}">
                <a16:creationId xmlns:a16="http://schemas.microsoft.com/office/drawing/2014/main" id="{DC8A02F6-D093-402D-9BF0-51E3AA54F64C}"/>
              </a:ext>
            </a:extLst>
          </p:cNvPr>
          <p:cNvSpPr/>
          <p:nvPr/>
        </p:nvSpPr>
        <p:spPr>
          <a:xfrm>
            <a:off x="6000984" y="4224989"/>
            <a:ext cx="2376984" cy="1271200"/>
          </a:xfrm>
          <a:prstGeom prst="roundRect">
            <a:avLst>
              <a:gd name="adj" fmla="val 16667"/>
            </a:avLst>
          </a:prstGeom>
          <a:solidFill>
            <a:srgbClr val="2E3D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05" name="Google Shape;1417;p36">
            <a:extLst>
              <a:ext uri="{FF2B5EF4-FFF2-40B4-BE49-F238E27FC236}">
                <a16:creationId xmlns:a16="http://schemas.microsoft.com/office/drawing/2014/main" id="{1CEBFB23-2E3F-4432-8B7E-CA3B50060C2B}"/>
              </a:ext>
            </a:extLst>
          </p:cNvPr>
          <p:cNvSpPr txBox="1"/>
          <p:nvPr/>
        </p:nvSpPr>
        <p:spPr>
          <a:xfrm>
            <a:off x="6082714" y="4393270"/>
            <a:ext cx="2213525" cy="3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106" name="Google Shape;1418;p36">
            <a:extLst>
              <a:ext uri="{FF2B5EF4-FFF2-40B4-BE49-F238E27FC236}">
                <a16:creationId xmlns:a16="http://schemas.microsoft.com/office/drawing/2014/main" id="{BB10AA6E-139B-481C-A06D-F947FF1997A2}"/>
              </a:ext>
            </a:extLst>
          </p:cNvPr>
          <p:cNvSpPr txBox="1"/>
          <p:nvPr/>
        </p:nvSpPr>
        <p:spPr>
          <a:xfrm>
            <a:off x="6082714" y="4745511"/>
            <a:ext cx="2213525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200" b="1" dirty="0">
                <a:solidFill>
                  <a:schemeClr val="bg1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2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amet</a:t>
            </a:r>
            <a:r>
              <a:rPr lang="en-US" sz="1200" b="1" dirty="0">
                <a:solidFill>
                  <a:schemeClr val="bg1"/>
                </a:solidFill>
                <a:latin typeface="Akrobat" panose="00000800000000000000" pitchFamily="2" charset="-52"/>
              </a:rPr>
              <a:t>, </a:t>
            </a:r>
            <a:r>
              <a:rPr lang="en-US" sz="12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consectetur</a:t>
            </a:r>
            <a:endParaRPr lang="en-US" sz="1200" dirty="0">
              <a:solidFill>
                <a:schemeClr val="bg1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426;p36">
            <a:extLst>
              <a:ext uri="{FF2B5EF4-FFF2-40B4-BE49-F238E27FC236}">
                <a16:creationId xmlns:a16="http://schemas.microsoft.com/office/drawing/2014/main" id="{D6C0F4A5-FC48-4410-B45E-A3CDD8929B7A}"/>
              </a:ext>
            </a:extLst>
          </p:cNvPr>
          <p:cNvSpPr/>
          <p:nvPr/>
        </p:nvSpPr>
        <p:spPr>
          <a:xfrm>
            <a:off x="3352283" y="1446907"/>
            <a:ext cx="5255581" cy="909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1000">
                <a:srgbClr val="1D7A9F"/>
              </a:gs>
              <a:gs pos="100000">
                <a:srgbClr val="05A198"/>
              </a:gs>
              <a:gs pos="0">
                <a:srgbClr val="2E3D8A"/>
              </a:gs>
            </a:gsLst>
            <a:lin ang="2700000" scaled="0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08" name="Google Shape;1428;p36">
            <a:extLst>
              <a:ext uri="{FF2B5EF4-FFF2-40B4-BE49-F238E27FC236}">
                <a16:creationId xmlns:a16="http://schemas.microsoft.com/office/drawing/2014/main" id="{5C8FFA47-619A-4156-ABAC-373310BA77DF}"/>
              </a:ext>
            </a:extLst>
          </p:cNvPr>
          <p:cNvSpPr txBox="1"/>
          <p:nvPr/>
        </p:nvSpPr>
        <p:spPr>
          <a:xfrm flipH="1">
            <a:off x="4039570" y="1543091"/>
            <a:ext cx="3825164" cy="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109" name="Google Shape;1429;p36">
            <a:extLst>
              <a:ext uri="{FF2B5EF4-FFF2-40B4-BE49-F238E27FC236}">
                <a16:creationId xmlns:a16="http://schemas.microsoft.com/office/drawing/2014/main" id="{67C5F8E3-6BA8-438E-9FAF-56AE8F3381EE}"/>
              </a:ext>
            </a:extLst>
          </p:cNvPr>
          <p:cNvSpPr txBox="1"/>
          <p:nvPr/>
        </p:nvSpPr>
        <p:spPr>
          <a:xfrm flipH="1">
            <a:off x="4039566" y="1829434"/>
            <a:ext cx="3825164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chemeClr val="bg1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4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amet</a:t>
            </a:r>
            <a:r>
              <a:rPr lang="en-US" sz="1400" b="1" dirty="0">
                <a:solidFill>
                  <a:schemeClr val="bg1"/>
                </a:solidFill>
                <a:latin typeface="Akrobat" panose="00000800000000000000" pitchFamily="2" charset="-52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consectetur</a:t>
            </a:r>
            <a:endParaRPr lang="en-US" sz="1400" dirty="0">
              <a:solidFill>
                <a:schemeClr val="bg1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430;p36">
            <a:extLst>
              <a:ext uri="{FF2B5EF4-FFF2-40B4-BE49-F238E27FC236}">
                <a16:creationId xmlns:a16="http://schemas.microsoft.com/office/drawing/2014/main" id="{44C8E648-A075-4BD0-81FA-8A045F6FAE42}"/>
              </a:ext>
            </a:extLst>
          </p:cNvPr>
          <p:cNvSpPr/>
          <p:nvPr/>
        </p:nvSpPr>
        <p:spPr>
          <a:xfrm>
            <a:off x="3433943" y="5723339"/>
            <a:ext cx="4944025" cy="909200"/>
          </a:xfrm>
          <a:prstGeom prst="roundRect">
            <a:avLst>
              <a:gd name="adj" fmla="val 50000"/>
            </a:avLst>
          </a:prstGeom>
          <a:solidFill>
            <a:srgbClr val="05A1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11" name="Google Shape;1432;p36">
            <a:extLst>
              <a:ext uri="{FF2B5EF4-FFF2-40B4-BE49-F238E27FC236}">
                <a16:creationId xmlns:a16="http://schemas.microsoft.com/office/drawing/2014/main" id="{39FF6EDA-FD3C-4109-8DE1-F5DF1728B9BC}"/>
              </a:ext>
            </a:extLst>
          </p:cNvPr>
          <p:cNvSpPr txBox="1"/>
          <p:nvPr/>
        </p:nvSpPr>
        <p:spPr>
          <a:xfrm flipH="1">
            <a:off x="3898349" y="5796507"/>
            <a:ext cx="3825164" cy="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112" name="Google Shape;1433;p36">
            <a:extLst>
              <a:ext uri="{FF2B5EF4-FFF2-40B4-BE49-F238E27FC236}">
                <a16:creationId xmlns:a16="http://schemas.microsoft.com/office/drawing/2014/main" id="{BF8E9C18-1D8B-479D-95F6-B2F356EB78DF}"/>
              </a:ext>
            </a:extLst>
          </p:cNvPr>
          <p:cNvSpPr txBox="1"/>
          <p:nvPr/>
        </p:nvSpPr>
        <p:spPr>
          <a:xfrm flipH="1">
            <a:off x="3898345" y="6082850"/>
            <a:ext cx="3825164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chemeClr val="bg1"/>
                </a:solidFill>
                <a:latin typeface="Akrobat" panose="00000800000000000000" pitchFamily="2" charset="-52"/>
              </a:rPr>
              <a:t>Lorem ipsum dolor sit </a:t>
            </a:r>
            <a:r>
              <a:rPr lang="en-US" sz="14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amet</a:t>
            </a:r>
            <a:r>
              <a:rPr lang="en-US" sz="1400" b="1" dirty="0">
                <a:solidFill>
                  <a:schemeClr val="bg1"/>
                </a:solidFill>
                <a:latin typeface="Akrobat" panose="00000800000000000000" pitchFamily="2" charset="-52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krobat" panose="00000800000000000000" pitchFamily="2" charset="-52"/>
              </a:rPr>
              <a:t>consectetur</a:t>
            </a:r>
            <a:endParaRPr lang="en-US" sz="1400" dirty="0">
              <a:solidFill>
                <a:schemeClr val="bg1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cxnSp>
        <p:nvCxnSpPr>
          <p:cNvPr id="113" name="Google Shape;1434;p36">
            <a:extLst>
              <a:ext uri="{FF2B5EF4-FFF2-40B4-BE49-F238E27FC236}">
                <a16:creationId xmlns:a16="http://schemas.microsoft.com/office/drawing/2014/main" id="{C22C59F4-00DE-46E1-80B8-DD52560167DB}"/>
              </a:ext>
            </a:extLst>
          </p:cNvPr>
          <p:cNvCxnSpPr>
            <a:cxnSpLocks/>
            <a:stCxn id="107" idx="1"/>
            <a:endCxn id="89" idx="0"/>
          </p:cNvCxnSpPr>
          <p:nvPr/>
        </p:nvCxnSpPr>
        <p:spPr>
          <a:xfrm rot="10800000" flipV="1">
            <a:off x="2364819" y="1901506"/>
            <a:ext cx="987465" cy="904441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" name="Google Shape;1430;p36">
            <a:extLst>
              <a:ext uri="{FF2B5EF4-FFF2-40B4-BE49-F238E27FC236}">
                <a16:creationId xmlns:a16="http://schemas.microsoft.com/office/drawing/2014/main" id="{69132BA5-EEA0-45B4-AAB1-94556612B6A8}"/>
              </a:ext>
            </a:extLst>
          </p:cNvPr>
          <p:cNvSpPr/>
          <p:nvPr/>
        </p:nvSpPr>
        <p:spPr>
          <a:xfrm>
            <a:off x="8499043" y="5723339"/>
            <a:ext cx="1798430" cy="909200"/>
          </a:xfrm>
          <a:prstGeom prst="roundRect">
            <a:avLst>
              <a:gd name="adj" fmla="val 50000"/>
            </a:avLst>
          </a:prstGeom>
          <a:solidFill>
            <a:srgbClr val="05A1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15" name="Google Shape;1432;p36">
            <a:extLst>
              <a:ext uri="{FF2B5EF4-FFF2-40B4-BE49-F238E27FC236}">
                <a16:creationId xmlns:a16="http://schemas.microsoft.com/office/drawing/2014/main" id="{42A19A5B-6211-460E-8C7C-5431DCA166E6}"/>
              </a:ext>
            </a:extLst>
          </p:cNvPr>
          <p:cNvSpPr txBox="1"/>
          <p:nvPr/>
        </p:nvSpPr>
        <p:spPr>
          <a:xfrm flipH="1">
            <a:off x="8499043" y="5796507"/>
            <a:ext cx="1792930" cy="3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400" dirty="0">
                <a:solidFill>
                  <a:schemeClr val="lt1"/>
                </a:solidFill>
                <a:latin typeface="Akrobat" panose="00000800000000000000" pitchFamily="2" charset="-52"/>
                <a:ea typeface="Fira Sans Extra Condensed SemiBold"/>
                <a:cs typeface="Fira Sans Extra Condensed SemiBold"/>
                <a:sym typeface="Fira Sans Extra Condensed SemiBold"/>
              </a:rPr>
              <a:t>Заголовок</a:t>
            </a:r>
          </a:p>
        </p:txBody>
      </p:sp>
      <p:sp>
        <p:nvSpPr>
          <p:cNvPr id="116" name="Google Shape;1433;p36">
            <a:extLst>
              <a:ext uri="{FF2B5EF4-FFF2-40B4-BE49-F238E27FC236}">
                <a16:creationId xmlns:a16="http://schemas.microsoft.com/office/drawing/2014/main" id="{6FD0C04A-193A-4E88-A29C-E36F355A4E6E}"/>
              </a:ext>
            </a:extLst>
          </p:cNvPr>
          <p:cNvSpPr txBox="1"/>
          <p:nvPr/>
        </p:nvSpPr>
        <p:spPr>
          <a:xfrm flipH="1">
            <a:off x="8499043" y="6134507"/>
            <a:ext cx="1798430" cy="4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80000"/>
              </a:lnSpc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chemeClr val="bg1"/>
                </a:solidFill>
                <a:latin typeface="Akrobat" panose="00000800000000000000" pitchFamily="2" charset="-52"/>
              </a:rPr>
              <a:t>Lorem ipsum</a:t>
            </a:r>
            <a:endParaRPr lang="en-US" sz="1400" dirty="0">
              <a:solidFill>
                <a:schemeClr val="bg1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8419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13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F222B307-96FA-490E-B79D-3661D075A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13</a:t>
            </a:fld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45" name="Google Shape;516;p52">
            <a:extLst>
              <a:ext uri="{FF2B5EF4-FFF2-40B4-BE49-F238E27FC236}">
                <a16:creationId xmlns:a16="http://schemas.microsoft.com/office/drawing/2014/main" id="{753C2A8B-9656-49B2-B31E-F1F154D45EB8}"/>
              </a:ext>
            </a:extLst>
          </p:cNvPr>
          <p:cNvSpPr/>
          <p:nvPr/>
        </p:nvSpPr>
        <p:spPr>
          <a:xfrm>
            <a:off x="1295883" y="2961886"/>
            <a:ext cx="645600" cy="1335200"/>
          </a:xfrm>
          <a:prstGeom prst="roundRect">
            <a:avLst/>
          </a:prstGeom>
          <a:noFill/>
          <a:ln w="19050" cap="flat" cmpd="sng">
            <a:solidFill>
              <a:srgbClr val="74AF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6" name="Google Shape;517;p52">
            <a:extLst>
              <a:ext uri="{FF2B5EF4-FFF2-40B4-BE49-F238E27FC236}">
                <a16:creationId xmlns:a16="http://schemas.microsoft.com/office/drawing/2014/main" id="{5FC96D99-EE4C-4FC7-86AC-DFB5686121AE}"/>
              </a:ext>
            </a:extLst>
          </p:cNvPr>
          <p:cNvSpPr/>
          <p:nvPr/>
        </p:nvSpPr>
        <p:spPr>
          <a:xfrm>
            <a:off x="2423450" y="2961886"/>
            <a:ext cx="645600" cy="13352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7" name="Google Shape;518;p52">
            <a:extLst>
              <a:ext uri="{FF2B5EF4-FFF2-40B4-BE49-F238E27FC236}">
                <a16:creationId xmlns:a16="http://schemas.microsoft.com/office/drawing/2014/main" id="{11D65284-E2D5-4F30-810D-2A5F10A9DE04}"/>
              </a:ext>
            </a:extLst>
          </p:cNvPr>
          <p:cNvSpPr/>
          <p:nvPr/>
        </p:nvSpPr>
        <p:spPr>
          <a:xfrm>
            <a:off x="3551083" y="2961886"/>
            <a:ext cx="645600" cy="1335200"/>
          </a:xfrm>
          <a:prstGeom prst="roundRect">
            <a:avLst/>
          </a:prstGeom>
          <a:noFill/>
          <a:ln w="19050" cap="flat" cmpd="sng">
            <a:solidFill>
              <a:srgbClr val="74AF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48" name="Google Shape;522;p52">
            <a:extLst>
              <a:ext uri="{FF2B5EF4-FFF2-40B4-BE49-F238E27FC236}">
                <a16:creationId xmlns:a16="http://schemas.microsoft.com/office/drawing/2014/main" id="{6F357F37-5805-4CEC-A0A1-1A2A85833807}"/>
              </a:ext>
            </a:extLst>
          </p:cNvPr>
          <p:cNvSpPr txBox="1"/>
          <p:nvPr/>
        </p:nvSpPr>
        <p:spPr>
          <a:xfrm>
            <a:off x="1054867" y="1792942"/>
            <a:ext cx="3382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3200" dirty="0">
                <a:solidFill>
                  <a:schemeClr val="dk1"/>
                </a:solidFill>
                <a:latin typeface="Akrobat" panose="00000800000000000000" pitchFamily="2" charset="-52"/>
                <a:ea typeface="Archivo Black"/>
                <a:cs typeface="Archivo Black"/>
                <a:sym typeface="Archivo Black"/>
              </a:rPr>
              <a:t>Заголовок</a:t>
            </a:r>
          </a:p>
        </p:txBody>
      </p:sp>
      <p:sp>
        <p:nvSpPr>
          <p:cNvPr id="49" name="Google Shape;523;p52">
            <a:extLst>
              <a:ext uri="{FF2B5EF4-FFF2-40B4-BE49-F238E27FC236}">
                <a16:creationId xmlns:a16="http://schemas.microsoft.com/office/drawing/2014/main" id="{6889FB4E-E22D-4002-8FFA-AC36AD6347A1}"/>
              </a:ext>
            </a:extLst>
          </p:cNvPr>
          <p:cNvSpPr txBox="1"/>
          <p:nvPr/>
        </p:nvSpPr>
        <p:spPr>
          <a:xfrm>
            <a:off x="1054883" y="2375491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30%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50" name="Google Shape;524;p52">
            <a:extLst>
              <a:ext uri="{FF2B5EF4-FFF2-40B4-BE49-F238E27FC236}">
                <a16:creationId xmlns:a16="http://schemas.microsoft.com/office/drawing/2014/main" id="{A3FD23AD-44EE-47F5-A7C0-36485993F41E}"/>
              </a:ext>
            </a:extLst>
          </p:cNvPr>
          <p:cNvSpPr txBox="1"/>
          <p:nvPr/>
        </p:nvSpPr>
        <p:spPr>
          <a:xfrm>
            <a:off x="2182450" y="2375491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50%</a:t>
            </a:r>
            <a:endParaRPr sz="2400" b="1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51" name="Google Shape;525;p52">
            <a:extLst>
              <a:ext uri="{FF2B5EF4-FFF2-40B4-BE49-F238E27FC236}">
                <a16:creationId xmlns:a16="http://schemas.microsoft.com/office/drawing/2014/main" id="{991899E6-0DBE-4C99-94C3-DE169A88CDE2}"/>
              </a:ext>
            </a:extLst>
          </p:cNvPr>
          <p:cNvSpPr txBox="1"/>
          <p:nvPr/>
        </p:nvSpPr>
        <p:spPr>
          <a:xfrm>
            <a:off x="3310083" y="2375491"/>
            <a:ext cx="112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20%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52" name="Google Shape;569;p52">
            <a:extLst>
              <a:ext uri="{FF2B5EF4-FFF2-40B4-BE49-F238E27FC236}">
                <a16:creationId xmlns:a16="http://schemas.microsoft.com/office/drawing/2014/main" id="{041A54D0-F0CA-491F-B9C6-6ADE3C1DCC45}"/>
              </a:ext>
            </a:extLst>
          </p:cNvPr>
          <p:cNvSpPr/>
          <p:nvPr/>
        </p:nvSpPr>
        <p:spPr>
          <a:xfrm>
            <a:off x="1295883" y="3828819"/>
            <a:ext cx="645600" cy="468400"/>
          </a:xfrm>
          <a:prstGeom prst="roundRect">
            <a:avLst/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53" name="Google Shape;570;p52">
            <a:extLst>
              <a:ext uri="{FF2B5EF4-FFF2-40B4-BE49-F238E27FC236}">
                <a16:creationId xmlns:a16="http://schemas.microsoft.com/office/drawing/2014/main" id="{011BFDB6-1650-4B84-9EF2-BB66C476F994}"/>
              </a:ext>
            </a:extLst>
          </p:cNvPr>
          <p:cNvSpPr/>
          <p:nvPr/>
        </p:nvSpPr>
        <p:spPr>
          <a:xfrm>
            <a:off x="2423450" y="3529773"/>
            <a:ext cx="645600" cy="767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54" name="Google Shape;571;p52">
            <a:extLst>
              <a:ext uri="{FF2B5EF4-FFF2-40B4-BE49-F238E27FC236}">
                <a16:creationId xmlns:a16="http://schemas.microsoft.com/office/drawing/2014/main" id="{B8C4F546-9C47-4E74-8A01-29633D5485B5}"/>
              </a:ext>
            </a:extLst>
          </p:cNvPr>
          <p:cNvSpPr/>
          <p:nvPr/>
        </p:nvSpPr>
        <p:spPr>
          <a:xfrm>
            <a:off x="3551083" y="3973186"/>
            <a:ext cx="645600" cy="324000"/>
          </a:xfrm>
          <a:prstGeom prst="roundRect">
            <a:avLst/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55" name="Google Shape;520;p52">
            <a:extLst>
              <a:ext uri="{FF2B5EF4-FFF2-40B4-BE49-F238E27FC236}">
                <a16:creationId xmlns:a16="http://schemas.microsoft.com/office/drawing/2014/main" id="{94D64043-1246-4387-824B-F1787734996E}"/>
              </a:ext>
            </a:extLst>
          </p:cNvPr>
          <p:cNvSpPr txBox="1"/>
          <p:nvPr/>
        </p:nvSpPr>
        <p:spPr>
          <a:xfrm>
            <a:off x="7519068" y="1792942"/>
            <a:ext cx="33828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3200" dirty="0">
                <a:solidFill>
                  <a:schemeClr val="dk1"/>
                </a:solidFill>
                <a:latin typeface="Akrobat" panose="00000800000000000000" pitchFamily="2" charset="-52"/>
                <a:ea typeface="Archivo Black"/>
                <a:cs typeface="Archivo Black"/>
                <a:sym typeface="Archivo Black"/>
              </a:rPr>
              <a:t>Заголовок</a:t>
            </a:r>
            <a:endParaRPr sz="3200" dirty="0">
              <a:solidFill>
                <a:schemeClr val="dk1"/>
              </a:solidFill>
              <a:latin typeface="Akrobat" panose="00000800000000000000" pitchFamily="2" charset="-52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56" name="Google Shape;533;p52">
            <a:extLst>
              <a:ext uri="{FF2B5EF4-FFF2-40B4-BE49-F238E27FC236}">
                <a16:creationId xmlns:a16="http://schemas.microsoft.com/office/drawing/2014/main" id="{36E0C465-2291-47BE-AF62-8DBC7B1845AA}"/>
              </a:ext>
            </a:extLst>
          </p:cNvPr>
          <p:cNvSpPr txBox="1"/>
          <p:nvPr/>
        </p:nvSpPr>
        <p:spPr>
          <a:xfrm>
            <a:off x="7754318" y="2438553"/>
            <a:ext cx="1872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Заголовок</a:t>
            </a:r>
            <a:endParaRPr sz="2400" b="1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57" name="Google Shape;534;p52">
            <a:extLst>
              <a:ext uri="{FF2B5EF4-FFF2-40B4-BE49-F238E27FC236}">
                <a16:creationId xmlns:a16="http://schemas.microsoft.com/office/drawing/2014/main" id="{1C4B1380-D68F-43DD-908A-0D01199DA6D4}"/>
              </a:ext>
            </a:extLst>
          </p:cNvPr>
          <p:cNvSpPr txBox="1"/>
          <p:nvPr/>
        </p:nvSpPr>
        <p:spPr>
          <a:xfrm>
            <a:off x="9790994" y="2438553"/>
            <a:ext cx="770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400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20%</a:t>
            </a:r>
            <a:endParaRPr sz="2400" dirty="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58" name="Google Shape;535;p52">
            <a:extLst>
              <a:ext uri="{FF2B5EF4-FFF2-40B4-BE49-F238E27FC236}">
                <a16:creationId xmlns:a16="http://schemas.microsoft.com/office/drawing/2014/main" id="{055E977F-308F-43F0-BAD2-899857F5C321}"/>
              </a:ext>
            </a:extLst>
          </p:cNvPr>
          <p:cNvSpPr/>
          <p:nvPr/>
        </p:nvSpPr>
        <p:spPr>
          <a:xfrm>
            <a:off x="7859968" y="2966670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59" name="Google Shape;536;p52">
            <a:extLst>
              <a:ext uri="{FF2B5EF4-FFF2-40B4-BE49-F238E27FC236}">
                <a16:creationId xmlns:a16="http://schemas.microsoft.com/office/drawing/2014/main" id="{C46F6B10-DA98-4F39-82C6-91959DB3F1FF}"/>
              </a:ext>
            </a:extLst>
          </p:cNvPr>
          <p:cNvSpPr/>
          <p:nvPr/>
        </p:nvSpPr>
        <p:spPr>
          <a:xfrm>
            <a:off x="8135830" y="2966670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0" name="Google Shape;537;p52">
            <a:extLst>
              <a:ext uri="{FF2B5EF4-FFF2-40B4-BE49-F238E27FC236}">
                <a16:creationId xmlns:a16="http://schemas.microsoft.com/office/drawing/2014/main" id="{6DAD2ACF-7762-4FA4-AD9A-399CC403112C}"/>
              </a:ext>
            </a:extLst>
          </p:cNvPr>
          <p:cNvSpPr/>
          <p:nvPr/>
        </p:nvSpPr>
        <p:spPr>
          <a:xfrm>
            <a:off x="8411692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1" name="Google Shape;538;p52">
            <a:extLst>
              <a:ext uri="{FF2B5EF4-FFF2-40B4-BE49-F238E27FC236}">
                <a16:creationId xmlns:a16="http://schemas.microsoft.com/office/drawing/2014/main" id="{B031BCFF-F3E2-46B1-A0F7-FDB8210AC243}"/>
              </a:ext>
            </a:extLst>
          </p:cNvPr>
          <p:cNvSpPr/>
          <p:nvPr/>
        </p:nvSpPr>
        <p:spPr>
          <a:xfrm>
            <a:off x="8687554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2" name="Google Shape;539;p52">
            <a:extLst>
              <a:ext uri="{FF2B5EF4-FFF2-40B4-BE49-F238E27FC236}">
                <a16:creationId xmlns:a16="http://schemas.microsoft.com/office/drawing/2014/main" id="{45301973-E316-49BC-ADA8-2C48D42C6AB9}"/>
              </a:ext>
            </a:extLst>
          </p:cNvPr>
          <p:cNvSpPr/>
          <p:nvPr/>
        </p:nvSpPr>
        <p:spPr>
          <a:xfrm>
            <a:off x="8963416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3" name="Google Shape;540;p52">
            <a:extLst>
              <a:ext uri="{FF2B5EF4-FFF2-40B4-BE49-F238E27FC236}">
                <a16:creationId xmlns:a16="http://schemas.microsoft.com/office/drawing/2014/main" id="{6188BE7F-BDB5-46C9-9D1C-F38709782C0A}"/>
              </a:ext>
            </a:extLst>
          </p:cNvPr>
          <p:cNvSpPr/>
          <p:nvPr/>
        </p:nvSpPr>
        <p:spPr>
          <a:xfrm>
            <a:off x="9239278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4" name="Google Shape;541;p52">
            <a:extLst>
              <a:ext uri="{FF2B5EF4-FFF2-40B4-BE49-F238E27FC236}">
                <a16:creationId xmlns:a16="http://schemas.microsoft.com/office/drawing/2014/main" id="{D2D14F0A-1ED5-456F-8910-AF4FB1F1AE09}"/>
              </a:ext>
            </a:extLst>
          </p:cNvPr>
          <p:cNvSpPr/>
          <p:nvPr/>
        </p:nvSpPr>
        <p:spPr>
          <a:xfrm>
            <a:off x="9515140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5" name="Google Shape;542;p52">
            <a:extLst>
              <a:ext uri="{FF2B5EF4-FFF2-40B4-BE49-F238E27FC236}">
                <a16:creationId xmlns:a16="http://schemas.microsoft.com/office/drawing/2014/main" id="{1AD24330-5059-46F7-BEAC-5524B552B93B}"/>
              </a:ext>
            </a:extLst>
          </p:cNvPr>
          <p:cNvSpPr/>
          <p:nvPr/>
        </p:nvSpPr>
        <p:spPr>
          <a:xfrm>
            <a:off x="9791003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6" name="Google Shape;543;p52">
            <a:extLst>
              <a:ext uri="{FF2B5EF4-FFF2-40B4-BE49-F238E27FC236}">
                <a16:creationId xmlns:a16="http://schemas.microsoft.com/office/drawing/2014/main" id="{D2C03888-9818-491C-8080-7C8DCD203E7A}"/>
              </a:ext>
            </a:extLst>
          </p:cNvPr>
          <p:cNvSpPr/>
          <p:nvPr/>
        </p:nvSpPr>
        <p:spPr>
          <a:xfrm>
            <a:off x="10066864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7" name="Google Shape;544;p52">
            <a:extLst>
              <a:ext uri="{FF2B5EF4-FFF2-40B4-BE49-F238E27FC236}">
                <a16:creationId xmlns:a16="http://schemas.microsoft.com/office/drawing/2014/main" id="{F22064AE-F2AA-436C-9995-B25039B1A2FC}"/>
              </a:ext>
            </a:extLst>
          </p:cNvPr>
          <p:cNvSpPr/>
          <p:nvPr/>
        </p:nvSpPr>
        <p:spPr>
          <a:xfrm>
            <a:off x="10342727" y="2966670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8" name="Google Shape;545;p52">
            <a:extLst>
              <a:ext uri="{FF2B5EF4-FFF2-40B4-BE49-F238E27FC236}">
                <a16:creationId xmlns:a16="http://schemas.microsoft.com/office/drawing/2014/main" id="{079C3FC0-7A7E-469A-9B88-BD5D5DF1F3CE}"/>
              </a:ext>
            </a:extLst>
          </p:cNvPr>
          <p:cNvSpPr/>
          <p:nvPr/>
        </p:nvSpPr>
        <p:spPr>
          <a:xfrm>
            <a:off x="7859968" y="4179737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69" name="Google Shape;546;p52">
            <a:extLst>
              <a:ext uri="{FF2B5EF4-FFF2-40B4-BE49-F238E27FC236}">
                <a16:creationId xmlns:a16="http://schemas.microsoft.com/office/drawing/2014/main" id="{06E3C1CC-B290-4064-9608-93C4CFE8DD8A}"/>
              </a:ext>
            </a:extLst>
          </p:cNvPr>
          <p:cNvSpPr txBox="1"/>
          <p:nvPr/>
        </p:nvSpPr>
        <p:spPr>
          <a:xfrm>
            <a:off x="7754318" y="3648745"/>
            <a:ext cx="1872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Заголовок</a:t>
            </a:r>
          </a:p>
        </p:txBody>
      </p:sp>
      <p:sp>
        <p:nvSpPr>
          <p:cNvPr id="70" name="Google Shape;547;p52">
            <a:extLst>
              <a:ext uri="{FF2B5EF4-FFF2-40B4-BE49-F238E27FC236}">
                <a16:creationId xmlns:a16="http://schemas.microsoft.com/office/drawing/2014/main" id="{8BD85A53-FC51-422D-B7AC-7E1B8D29AF96}"/>
              </a:ext>
            </a:extLst>
          </p:cNvPr>
          <p:cNvSpPr txBox="1"/>
          <p:nvPr/>
        </p:nvSpPr>
        <p:spPr>
          <a:xfrm>
            <a:off x="9790994" y="3648745"/>
            <a:ext cx="770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40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50%</a:t>
            </a:r>
            <a:endParaRPr sz="240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71" name="Google Shape;548;p52">
            <a:extLst>
              <a:ext uri="{FF2B5EF4-FFF2-40B4-BE49-F238E27FC236}">
                <a16:creationId xmlns:a16="http://schemas.microsoft.com/office/drawing/2014/main" id="{0A608021-847C-432A-BD54-5E3B3D2C3BF0}"/>
              </a:ext>
            </a:extLst>
          </p:cNvPr>
          <p:cNvSpPr/>
          <p:nvPr/>
        </p:nvSpPr>
        <p:spPr>
          <a:xfrm>
            <a:off x="8135830" y="4178778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2" name="Google Shape;549;p52">
            <a:extLst>
              <a:ext uri="{FF2B5EF4-FFF2-40B4-BE49-F238E27FC236}">
                <a16:creationId xmlns:a16="http://schemas.microsoft.com/office/drawing/2014/main" id="{000F7B03-1314-4E72-9A3B-3E36DE1D3F61}"/>
              </a:ext>
            </a:extLst>
          </p:cNvPr>
          <p:cNvSpPr/>
          <p:nvPr/>
        </p:nvSpPr>
        <p:spPr>
          <a:xfrm>
            <a:off x="8411692" y="4178778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3" name="Google Shape;550;p52">
            <a:extLst>
              <a:ext uri="{FF2B5EF4-FFF2-40B4-BE49-F238E27FC236}">
                <a16:creationId xmlns:a16="http://schemas.microsoft.com/office/drawing/2014/main" id="{BE084641-9C37-4D65-9F7F-987C0CBF21AF}"/>
              </a:ext>
            </a:extLst>
          </p:cNvPr>
          <p:cNvSpPr/>
          <p:nvPr/>
        </p:nvSpPr>
        <p:spPr>
          <a:xfrm>
            <a:off x="8687554" y="4178778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4" name="Google Shape;551;p52">
            <a:extLst>
              <a:ext uri="{FF2B5EF4-FFF2-40B4-BE49-F238E27FC236}">
                <a16:creationId xmlns:a16="http://schemas.microsoft.com/office/drawing/2014/main" id="{D104338E-1710-4313-B8BD-98EC0CFF85A3}"/>
              </a:ext>
            </a:extLst>
          </p:cNvPr>
          <p:cNvSpPr/>
          <p:nvPr/>
        </p:nvSpPr>
        <p:spPr>
          <a:xfrm>
            <a:off x="8963416" y="4178778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5" name="Google Shape;552;p52">
            <a:extLst>
              <a:ext uri="{FF2B5EF4-FFF2-40B4-BE49-F238E27FC236}">
                <a16:creationId xmlns:a16="http://schemas.microsoft.com/office/drawing/2014/main" id="{F45224E3-D9FB-4031-8B7B-A0DE1868655D}"/>
              </a:ext>
            </a:extLst>
          </p:cNvPr>
          <p:cNvSpPr/>
          <p:nvPr/>
        </p:nvSpPr>
        <p:spPr>
          <a:xfrm>
            <a:off x="9239278" y="4178778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6" name="Google Shape;553;p52">
            <a:extLst>
              <a:ext uri="{FF2B5EF4-FFF2-40B4-BE49-F238E27FC236}">
                <a16:creationId xmlns:a16="http://schemas.microsoft.com/office/drawing/2014/main" id="{B9C79ABB-E79E-4F62-97D5-1236BB7EE75F}"/>
              </a:ext>
            </a:extLst>
          </p:cNvPr>
          <p:cNvSpPr/>
          <p:nvPr/>
        </p:nvSpPr>
        <p:spPr>
          <a:xfrm>
            <a:off x="9515140" y="4178778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7" name="Google Shape;554;p52">
            <a:extLst>
              <a:ext uri="{FF2B5EF4-FFF2-40B4-BE49-F238E27FC236}">
                <a16:creationId xmlns:a16="http://schemas.microsoft.com/office/drawing/2014/main" id="{D93E910B-6C01-4F93-8C19-7F50E3D21F2A}"/>
              </a:ext>
            </a:extLst>
          </p:cNvPr>
          <p:cNvSpPr/>
          <p:nvPr/>
        </p:nvSpPr>
        <p:spPr>
          <a:xfrm>
            <a:off x="9791003" y="4178778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8" name="Google Shape;555;p52">
            <a:extLst>
              <a:ext uri="{FF2B5EF4-FFF2-40B4-BE49-F238E27FC236}">
                <a16:creationId xmlns:a16="http://schemas.microsoft.com/office/drawing/2014/main" id="{0929575B-5D95-4A07-A288-8111CB080450}"/>
              </a:ext>
            </a:extLst>
          </p:cNvPr>
          <p:cNvSpPr/>
          <p:nvPr/>
        </p:nvSpPr>
        <p:spPr>
          <a:xfrm>
            <a:off x="10066864" y="4178778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79" name="Google Shape;556;p52">
            <a:extLst>
              <a:ext uri="{FF2B5EF4-FFF2-40B4-BE49-F238E27FC236}">
                <a16:creationId xmlns:a16="http://schemas.microsoft.com/office/drawing/2014/main" id="{D79F6BFB-FA69-4916-BAEE-43A23048756F}"/>
              </a:ext>
            </a:extLst>
          </p:cNvPr>
          <p:cNvSpPr/>
          <p:nvPr/>
        </p:nvSpPr>
        <p:spPr>
          <a:xfrm>
            <a:off x="10342727" y="4178778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80" name="Google Shape;557;p52">
            <a:extLst>
              <a:ext uri="{FF2B5EF4-FFF2-40B4-BE49-F238E27FC236}">
                <a16:creationId xmlns:a16="http://schemas.microsoft.com/office/drawing/2014/main" id="{122A4CF0-2BE5-413F-A651-6F34DDF45ACA}"/>
              </a:ext>
            </a:extLst>
          </p:cNvPr>
          <p:cNvSpPr/>
          <p:nvPr/>
        </p:nvSpPr>
        <p:spPr>
          <a:xfrm>
            <a:off x="7859968" y="5392803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81" name="Google Shape;558;p52">
            <a:extLst>
              <a:ext uri="{FF2B5EF4-FFF2-40B4-BE49-F238E27FC236}">
                <a16:creationId xmlns:a16="http://schemas.microsoft.com/office/drawing/2014/main" id="{9A1AA6A3-9A66-4A25-B64E-71C126783630}"/>
              </a:ext>
            </a:extLst>
          </p:cNvPr>
          <p:cNvSpPr txBox="1"/>
          <p:nvPr/>
        </p:nvSpPr>
        <p:spPr>
          <a:xfrm>
            <a:off x="7556872" y="4860853"/>
            <a:ext cx="1872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400" b="1" dirty="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Заголовок</a:t>
            </a:r>
          </a:p>
        </p:txBody>
      </p:sp>
      <p:sp>
        <p:nvSpPr>
          <p:cNvPr id="82" name="Google Shape;559;p52">
            <a:extLst>
              <a:ext uri="{FF2B5EF4-FFF2-40B4-BE49-F238E27FC236}">
                <a16:creationId xmlns:a16="http://schemas.microsoft.com/office/drawing/2014/main" id="{74A821E8-0DEB-488E-90B5-FB1C8A9A8BCB}"/>
              </a:ext>
            </a:extLst>
          </p:cNvPr>
          <p:cNvSpPr txBox="1"/>
          <p:nvPr/>
        </p:nvSpPr>
        <p:spPr>
          <a:xfrm>
            <a:off x="9790994" y="4860853"/>
            <a:ext cx="7700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400">
                <a:solidFill>
                  <a:schemeClr val="dk1"/>
                </a:solidFill>
                <a:latin typeface="Akrobat" panose="00000800000000000000" pitchFamily="2" charset="-52"/>
                <a:ea typeface="Archivo"/>
                <a:cs typeface="Archivo"/>
                <a:sym typeface="Archivo"/>
              </a:rPr>
              <a:t>30%</a:t>
            </a:r>
            <a:endParaRPr sz="2400">
              <a:solidFill>
                <a:schemeClr val="dk1"/>
              </a:solidFill>
              <a:latin typeface="Akrobat" panose="00000800000000000000" pitchFamily="2" charset="-52"/>
              <a:ea typeface="Archivo"/>
              <a:cs typeface="Archivo"/>
              <a:sym typeface="Archivo"/>
            </a:endParaRPr>
          </a:p>
        </p:txBody>
      </p:sp>
      <p:sp>
        <p:nvSpPr>
          <p:cNvPr id="83" name="Google Shape;560;p52">
            <a:extLst>
              <a:ext uri="{FF2B5EF4-FFF2-40B4-BE49-F238E27FC236}">
                <a16:creationId xmlns:a16="http://schemas.microsoft.com/office/drawing/2014/main" id="{3095249F-3285-4FD0-90EC-4A97EBD3F410}"/>
              </a:ext>
            </a:extLst>
          </p:cNvPr>
          <p:cNvSpPr/>
          <p:nvPr/>
        </p:nvSpPr>
        <p:spPr>
          <a:xfrm>
            <a:off x="8135830" y="5392803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84" name="Google Shape;561;p52">
            <a:extLst>
              <a:ext uri="{FF2B5EF4-FFF2-40B4-BE49-F238E27FC236}">
                <a16:creationId xmlns:a16="http://schemas.microsoft.com/office/drawing/2014/main" id="{60B07729-E3BE-4566-8A09-5D919E487353}"/>
              </a:ext>
            </a:extLst>
          </p:cNvPr>
          <p:cNvSpPr/>
          <p:nvPr/>
        </p:nvSpPr>
        <p:spPr>
          <a:xfrm>
            <a:off x="8411692" y="5392803"/>
            <a:ext cx="196800" cy="468400"/>
          </a:xfrm>
          <a:prstGeom prst="round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85" name="Google Shape;562;p52">
            <a:extLst>
              <a:ext uri="{FF2B5EF4-FFF2-40B4-BE49-F238E27FC236}">
                <a16:creationId xmlns:a16="http://schemas.microsoft.com/office/drawing/2014/main" id="{0D2C7257-6230-4A48-A2CF-6B0B69DBDBBB}"/>
              </a:ext>
            </a:extLst>
          </p:cNvPr>
          <p:cNvSpPr/>
          <p:nvPr/>
        </p:nvSpPr>
        <p:spPr>
          <a:xfrm>
            <a:off x="8687554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17" name="Google Shape;563;p52">
            <a:extLst>
              <a:ext uri="{FF2B5EF4-FFF2-40B4-BE49-F238E27FC236}">
                <a16:creationId xmlns:a16="http://schemas.microsoft.com/office/drawing/2014/main" id="{004FA6D5-DC90-44ED-AB09-C4D1E03F8DC0}"/>
              </a:ext>
            </a:extLst>
          </p:cNvPr>
          <p:cNvSpPr/>
          <p:nvPr/>
        </p:nvSpPr>
        <p:spPr>
          <a:xfrm>
            <a:off x="8963416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18" name="Google Shape;564;p52">
            <a:extLst>
              <a:ext uri="{FF2B5EF4-FFF2-40B4-BE49-F238E27FC236}">
                <a16:creationId xmlns:a16="http://schemas.microsoft.com/office/drawing/2014/main" id="{197DCF14-85C6-4CD7-B011-C443799359D8}"/>
              </a:ext>
            </a:extLst>
          </p:cNvPr>
          <p:cNvSpPr/>
          <p:nvPr/>
        </p:nvSpPr>
        <p:spPr>
          <a:xfrm>
            <a:off x="9239278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19" name="Google Shape;565;p52">
            <a:extLst>
              <a:ext uri="{FF2B5EF4-FFF2-40B4-BE49-F238E27FC236}">
                <a16:creationId xmlns:a16="http://schemas.microsoft.com/office/drawing/2014/main" id="{96513B2C-2631-4411-9D99-FD303F4AD011}"/>
              </a:ext>
            </a:extLst>
          </p:cNvPr>
          <p:cNvSpPr/>
          <p:nvPr/>
        </p:nvSpPr>
        <p:spPr>
          <a:xfrm>
            <a:off x="9515140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20" name="Google Shape;566;p52">
            <a:extLst>
              <a:ext uri="{FF2B5EF4-FFF2-40B4-BE49-F238E27FC236}">
                <a16:creationId xmlns:a16="http://schemas.microsoft.com/office/drawing/2014/main" id="{B1993FE0-588D-4B8A-95BE-5FD9AD93E138}"/>
              </a:ext>
            </a:extLst>
          </p:cNvPr>
          <p:cNvSpPr/>
          <p:nvPr/>
        </p:nvSpPr>
        <p:spPr>
          <a:xfrm>
            <a:off x="9791003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21" name="Google Shape;567;p52">
            <a:extLst>
              <a:ext uri="{FF2B5EF4-FFF2-40B4-BE49-F238E27FC236}">
                <a16:creationId xmlns:a16="http://schemas.microsoft.com/office/drawing/2014/main" id="{CED27ACF-D438-4F98-9F3F-AB69B956420F}"/>
              </a:ext>
            </a:extLst>
          </p:cNvPr>
          <p:cNvSpPr/>
          <p:nvPr/>
        </p:nvSpPr>
        <p:spPr>
          <a:xfrm>
            <a:off x="10066864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22" name="Google Shape;568;p52">
            <a:extLst>
              <a:ext uri="{FF2B5EF4-FFF2-40B4-BE49-F238E27FC236}">
                <a16:creationId xmlns:a16="http://schemas.microsoft.com/office/drawing/2014/main" id="{9B0D5561-687F-406D-9338-24B657D132EC}"/>
              </a:ext>
            </a:extLst>
          </p:cNvPr>
          <p:cNvSpPr/>
          <p:nvPr/>
        </p:nvSpPr>
        <p:spPr>
          <a:xfrm>
            <a:off x="10342727" y="5392803"/>
            <a:ext cx="196800" cy="4684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23" name="Google Shape;570;p52">
            <a:extLst>
              <a:ext uri="{FF2B5EF4-FFF2-40B4-BE49-F238E27FC236}">
                <a16:creationId xmlns:a16="http://schemas.microsoft.com/office/drawing/2014/main" id="{4A6CBDC5-CFC8-4A36-9C1B-7ED6B7D73A90}"/>
              </a:ext>
            </a:extLst>
          </p:cNvPr>
          <p:cNvSpPr/>
          <p:nvPr/>
        </p:nvSpPr>
        <p:spPr>
          <a:xfrm>
            <a:off x="1237648" y="4722556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24" name="Google Shape;570;p52">
            <a:extLst>
              <a:ext uri="{FF2B5EF4-FFF2-40B4-BE49-F238E27FC236}">
                <a16:creationId xmlns:a16="http://schemas.microsoft.com/office/drawing/2014/main" id="{4FC2D953-0E4A-4CE6-A418-D2A4219518E2}"/>
              </a:ext>
            </a:extLst>
          </p:cNvPr>
          <p:cNvSpPr/>
          <p:nvPr/>
        </p:nvSpPr>
        <p:spPr>
          <a:xfrm>
            <a:off x="2394332" y="4732672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25" name="Google Shape;570;p52">
            <a:extLst>
              <a:ext uri="{FF2B5EF4-FFF2-40B4-BE49-F238E27FC236}">
                <a16:creationId xmlns:a16="http://schemas.microsoft.com/office/drawing/2014/main" id="{48208F7E-98ED-4231-BCB4-2493CBDC5645}"/>
              </a:ext>
            </a:extLst>
          </p:cNvPr>
          <p:cNvSpPr/>
          <p:nvPr/>
        </p:nvSpPr>
        <p:spPr>
          <a:xfrm>
            <a:off x="3551083" y="4722553"/>
            <a:ext cx="703835" cy="701691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27FED813-0A80-45E8-BD3F-5721330DA5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36" y="4745645"/>
            <a:ext cx="615858" cy="615858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BE59E48B-028F-4A4E-9E07-5B9FE2048C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50" y="4714415"/>
            <a:ext cx="636520" cy="63652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F493A83-8E8E-4666-AD28-80EA6F4564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55" y="4745645"/>
            <a:ext cx="605290" cy="60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08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13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F222B307-96FA-490E-B79D-3661D075A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14</a:t>
            </a:fld>
            <a:endParaRPr lang="ru-RU" dirty="0">
              <a:latin typeface="Akrobat" panose="00000800000000000000" pitchFamily="2" charset="-52"/>
            </a:endParaRP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4D3B7BD-B083-4EC4-862E-FB5E9036045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9" r="21732"/>
          <a:stretch/>
        </p:blipFill>
        <p:spPr>
          <a:xfrm>
            <a:off x="4939069" y="1552851"/>
            <a:ext cx="3349256" cy="4695935"/>
          </a:xfrm>
          <a:prstGeom prst="roundRect">
            <a:avLst>
              <a:gd name="adj" fmla="val 8082"/>
            </a:avLst>
          </a:prstGeom>
        </p:spPr>
      </p:pic>
      <p:sp>
        <p:nvSpPr>
          <p:cNvPr id="87" name="Скругленный прямоугольник 116">
            <a:extLst>
              <a:ext uri="{FF2B5EF4-FFF2-40B4-BE49-F238E27FC236}">
                <a16:creationId xmlns:a16="http://schemas.microsoft.com/office/drawing/2014/main" id="{830302EA-A778-4CA3-AF45-8A691F10A126}"/>
              </a:ext>
            </a:extLst>
          </p:cNvPr>
          <p:cNvSpPr/>
          <p:nvPr/>
        </p:nvSpPr>
        <p:spPr>
          <a:xfrm>
            <a:off x="-199162" y="2960955"/>
            <a:ext cx="1245030" cy="596800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88" name="Скругленный прямоугольник 117">
            <a:extLst>
              <a:ext uri="{FF2B5EF4-FFF2-40B4-BE49-F238E27FC236}">
                <a16:creationId xmlns:a16="http://schemas.microsoft.com/office/drawing/2014/main" id="{6A22B263-10C6-4B9F-9E0B-2D00A0101393}"/>
              </a:ext>
            </a:extLst>
          </p:cNvPr>
          <p:cNvSpPr/>
          <p:nvPr/>
        </p:nvSpPr>
        <p:spPr>
          <a:xfrm>
            <a:off x="-211736" y="3934343"/>
            <a:ext cx="1245030" cy="596800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89" name="Скругленный прямоугольник 118">
            <a:extLst>
              <a:ext uri="{FF2B5EF4-FFF2-40B4-BE49-F238E27FC236}">
                <a16:creationId xmlns:a16="http://schemas.microsoft.com/office/drawing/2014/main" id="{58ED2787-3F1D-4CB8-83D0-8E6B9666D30B}"/>
              </a:ext>
            </a:extLst>
          </p:cNvPr>
          <p:cNvSpPr/>
          <p:nvPr/>
        </p:nvSpPr>
        <p:spPr>
          <a:xfrm>
            <a:off x="-184936" y="5167447"/>
            <a:ext cx="1245030" cy="596800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90" name="Скругленный прямоугольник 115">
            <a:extLst>
              <a:ext uri="{FF2B5EF4-FFF2-40B4-BE49-F238E27FC236}">
                <a16:creationId xmlns:a16="http://schemas.microsoft.com/office/drawing/2014/main" id="{E456F2A2-FFAD-45A0-99C3-FABE82BFE93C}"/>
              </a:ext>
            </a:extLst>
          </p:cNvPr>
          <p:cNvSpPr/>
          <p:nvPr/>
        </p:nvSpPr>
        <p:spPr>
          <a:xfrm>
            <a:off x="-205585" y="1904744"/>
            <a:ext cx="1245030" cy="596800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91" name="Google Shape;170;p17">
            <a:extLst>
              <a:ext uri="{FF2B5EF4-FFF2-40B4-BE49-F238E27FC236}">
                <a16:creationId xmlns:a16="http://schemas.microsoft.com/office/drawing/2014/main" id="{1163028B-AEA7-4C77-982C-7561DE3035E7}"/>
              </a:ext>
            </a:extLst>
          </p:cNvPr>
          <p:cNvSpPr txBox="1"/>
          <p:nvPr/>
        </p:nvSpPr>
        <p:spPr>
          <a:xfrm>
            <a:off x="1096711" y="2822259"/>
            <a:ext cx="3594247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b="1" dirty="0">
                <a:solidFill>
                  <a:srgbClr val="2D3D89"/>
                </a:solidFill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rPr>
              <a:t>Заголовок</a:t>
            </a:r>
            <a:endParaRPr b="1" dirty="0">
              <a:solidFill>
                <a:srgbClr val="2D3D89"/>
              </a:solidFill>
              <a:latin typeface="Akrobat" panose="00000800000000000000" pitchFamily="2" charset="-52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2" name="Google Shape;171;p17">
            <a:extLst>
              <a:ext uri="{FF2B5EF4-FFF2-40B4-BE49-F238E27FC236}">
                <a16:creationId xmlns:a16="http://schemas.microsoft.com/office/drawing/2014/main" id="{658FE3C1-8D05-47D8-8A6D-824E8917B47A}"/>
              </a:ext>
            </a:extLst>
          </p:cNvPr>
          <p:cNvSpPr txBox="1"/>
          <p:nvPr/>
        </p:nvSpPr>
        <p:spPr>
          <a:xfrm>
            <a:off x="1098481" y="3181608"/>
            <a:ext cx="3232234" cy="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dirty="0">
                <a:latin typeface="Akrobat" panose="00000800000000000000" pitchFamily="2" charset="-52"/>
              </a:rPr>
              <a:t>Lorem ipsum </a:t>
            </a:r>
            <a:r>
              <a:rPr lang="en-GB" sz="1400" dirty="0" err="1">
                <a:latin typeface="Akrobat" panose="00000800000000000000" pitchFamily="2" charset="-52"/>
              </a:rPr>
              <a:t>dolor</a:t>
            </a:r>
            <a:r>
              <a:rPr lang="en-GB" sz="1400" dirty="0">
                <a:latin typeface="Akrobat" panose="00000800000000000000" pitchFamily="2" charset="-52"/>
              </a:rPr>
              <a:t> sit </a:t>
            </a:r>
            <a:r>
              <a:rPr lang="en-GB" sz="1400" dirty="0" err="1">
                <a:latin typeface="Akrobat" panose="00000800000000000000" pitchFamily="2" charset="-52"/>
              </a:rPr>
              <a:t>amet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r>
              <a:rPr lang="en-GB" sz="1400" dirty="0" err="1">
                <a:latin typeface="Akrobat" panose="00000800000000000000" pitchFamily="2" charset="-52"/>
              </a:rPr>
              <a:t>consectetur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adipiscing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elit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br>
              <a:rPr lang="ru-RU" sz="1400" dirty="0">
                <a:latin typeface="Akrobat" panose="00000800000000000000" pitchFamily="2" charset="-52"/>
              </a:rPr>
            </a:br>
            <a:r>
              <a:rPr lang="en-GB" sz="1400" dirty="0" err="1">
                <a:latin typeface="Akrobat" panose="00000800000000000000" pitchFamily="2" charset="-52"/>
              </a:rPr>
              <a:t>sed</a:t>
            </a:r>
            <a:r>
              <a:rPr lang="en-GB" sz="1400" dirty="0">
                <a:latin typeface="Akrobat" panose="00000800000000000000" pitchFamily="2" charset="-52"/>
              </a:rPr>
              <a:t> do </a:t>
            </a:r>
            <a:r>
              <a:rPr lang="en-GB" sz="1400" dirty="0" err="1">
                <a:latin typeface="Akrobat" panose="00000800000000000000" pitchFamily="2" charset="-52"/>
              </a:rPr>
              <a:t>eiusmod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tempor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incididunt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ut</a:t>
            </a:r>
            <a:r>
              <a:rPr lang="en-GB" sz="1400" dirty="0">
                <a:latin typeface="Akrobat" panose="00000800000000000000" pitchFamily="2" charset="-52"/>
              </a:rPr>
              <a:t> labore</a:t>
            </a:r>
            <a:endParaRPr sz="1400" dirty="0">
              <a:solidFill>
                <a:srgbClr val="2D3D89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1305;p40">
            <a:extLst>
              <a:ext uri="{FF2B5EF4-FFF2-40B4-BE49-F238E27FC236}">
                <a16:creationId xmlns:a16="http://schemas.microsoft.com/office/drawing/2014/main" id="{700165CC-C055-4774-A901-8ADEA31C8C6A}"/>
              </a:ext>
            </a:extLst>
          </p:cNvPr>
          <p:cNvSpPr txBox="1">
            <a:spLocks/>
          </p:cNvSpPr>
          <p:nvPr/>
        </p:nvSpPr>
        <p:spPr>
          <a:xfrm>
            <a:off x="507062" y="2990669"/>
            <a:ext cx="979600" cy="596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5A198"/>
                </a:solidFill>
                <a:latin typeface="Akrobat" panose="00000800000000000000" pitchFamily="2" charset="-52"/>
              </a:rPr>
              <a:t>02</a:t>
            </a:r>
            <a:endParaRPr lang="en" sz="3600" dirty="0">
              <a:solidFill>
                <a:srgbClr val="05A198"/>
              </a:solidFill>
              <a:latin typeface="Akrobat" panose="00000800000000000000" pitchFamily="2" charset="-52"/>
            </a:endParaRPr>
          </a:p>
        </p:txBody>
      </p:sp>
      <p:sp>
        <p:nvSpPr>
          <p:cNvPr id="94" name="Google Shape;170;p17">
            <a:extLst>
              <a:ext uri="{FF2B5EF4-FFF2-40B4-BE49-F238E27FC236}">
                <a16:creationId xmlns:a16="http://schemas.microsoft.com/office/drawing/2014/main" id="{68E3234D-6CD6-4E50-A05D-6132E8921BAC}"/>
              </a:ext>
            </a:extLst>
          </p:cNvPr>
          <p:cNvSpPr txBox="1"/>
          <p:nvPr/>
        </p:nvSpPr>
        <p:spPr>
          <a:xfrm>
            <a:off x="1096712" y="1760744"/>
            <a:ext cx="3594247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b="1" dirty="0">
                <a:solidFill>
                  <a:srgbClr val="2D3D89"/>
                </a:solidFill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rPr>
              <a:t>Заголовок</a:t>
            </a:r>
            <a:endParaRPr b="1" dirty="0">
              <a:solidFill>
                <a:srgbClr val="2D3D89"/>
              </a:solidFill>
              <a:latin typeface="Akrobat" panose="00000800000000000000" pitchFamily="2" charset="-52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5" name="Google Shape;171;p17">
            <a:extLst>
              <a:ext uri="{FF2B5EF4-FFF2-40B4-BE49-F238E27FC236}">
                <a16:creationId xmlns:a16="http://schemas.microsoft.com/office/drawing/2014/main" id="{1DB21454-B70A-4100-8C73-82ED1B3FC4F6}"/>
              </a:ext>
            </a:extLst>
          </p:cNvPr>
          <p:cNvSpPr txBox="1"/>
          <p:nvPr/>
        </p:nvSpPr>
        <p:spPr>
          <a:xfrm>
            <a:off x="1092479" y="2067056"/>
            <a:ext cx="3175941" cy="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dirty="0">
                <a:latin typeface="Akrobat" panose="00000800000000000000" pitchFamily="2" charset="-52"/>
              </a:rPr>
              <a:t>Lorem ipsum </a:t>
            </a:r>
            <a:r>
              <a:rPr lang="en-GB" sz="1400" dirty="0" err="1">
                <a:latin typeface="Akrobat" panose="00000800000000000000" pitchFamily="2" charset="-52"/>
              </a:rPr>
              <a:t>dolor</a:t>
            </a:r>
            <a:r>
              <a:rPr lang="en-GB" sz="1400" dirty="0">
                <a:latin typeface="Akrobat" panose="00000800000000000000" pitchFamily="2" charset="-52"/>
              </a:rPr>
              <a:t> sit </a:t>
            </a:r>
            <a:r>
              <a:rPr lang="en-GB" sz="1400" dirty="0" err="1">
                <a:latin typeface="Akrobat" panose="00000800000000000000" pitchFamily="2" charset="-52"/>
              </a:rPr>
              <a:t>amet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r>
              <a:rPr lang="en-GB" sz="1400" dirty="0" err="1">
                <a:latin typeface="Akrobat" panose="00000800000000000000" pitchFamily="2" charset="-52"/>
              </a:rPr>
              <a:t>consectetur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adipiscing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elit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br>
              <a:rPr lang="ru-RU" sz="1400" dirty="0">
                <a:latin typeface="Akrobat" panose="00000800000000000000" pitchFamily="2" charset="-52"/>
              </a:rPr>
            </a:br>
            <a:r>
              <a:rPr lang="en-GB" sz="1400" dirty="0" err="1">
                <a:latin typeface="Akrobat" panose="00000800000000000000" pitchFamily="2" charset="-52"/>
              </a:rPr>
              <a:t>sed</a:t>
            </a:r>
            <a:r>
              <a:rPr lang="en-GB" sz="1400" dirty="0">
                <a:latin typeface="Akrobat" panose="00000800000000000000" pitchFamily="2" charset="-52"/>
              </a:rPr>
              <a:t> do </a:t>
            </a:r>
            <a:r>
              <a:rPr lang="en-GB" sz="1400" dirty="0" err="1">
                <a:latin typeface="Akrobat" panose="00000800000000000000" pitchFamily="2" charset="-52"/>
              </a:rPr>
              <a:t>eiusmod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tempor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incididunt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ut</a:t>
            </a:r>
            <a:r>
              <a:rPr lang="en-GB" sz="1400" dirty="0">
                <a:latin typeface="Akrobat" panose="00000800000000000000" pitchFamily="2" charset="-52"/>
              </a:rPr>
              <a:t> labore</a:t>
            </a:r>
            <a:endParaRPr sz="1400" dirty="0">
              <a:solidFill>
                <a:srgbClr val="2D3D89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1305;p40">
            <a:extLst>
              <a:ext uri="{FF2B5EF4-FFF2-40B4-BE49-F238E27FC236}">
                <a16:creationId xmlns:a16="http://schemas.microsoft.com/office/drawing/2014/main" id="{43013D12-477D-49C6-B0B0-0FDDAC9236EC}"/>
              </a:ext>
            </a:extLst>
          </p:cNvPr>
          <p:cNvSpPr txBox="1">
            <a:spLocks/>
          </p:cNvSpPr>
          <p:nvPr/>
        </p:nvSpPr>
        <p:spPr>
          <a:xfrm>
            <a:off x="508591" y="1929154"/>
            <a:ext cx="979600" cy="596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solidFill>
                  <a:srgbClr val="05A198"/>
                </a:solidFill>
                <a:latin typeface="Akrobat" panose="00000800000000000000" pitchFamily="2" charset="-52"/>
              </a:rPr>
              <a:t>01</a:t>
            </a:r>
          </a:p>
        </p:txBody>
      </p:sp>
      <p:sp>
        <p:nvSpPr>
          <p:cNvPr id="97" name="Google Shape;170;p17">
            <a:extLst>
              <a:ext uri="{FF2B5EF4-FFF2-40B4-BE49-F238E27FC236}">
                <a16:creationId xmlns:a16="http://schemas.microsoft.com/office/drawing/2014/main" id="{F0BBED3F-DFE7-4C57-BCEA-547BCAF214AC}"/>
              </a:ext>
            </a:extLst>
          </p:cNvPr>
          <p:cNvSpPr txBox="1"/>
          <p:nvPr/>
        </p:nvSpPr>
        <p:spPr>
          <a:xfrm>
            <a:off x="1058735" y="4020206"/>
            <a:ext cx="3594247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b="1" dirty="0">
                <a:solidFill>
                  <a:srgbClr val="2D3D89"/>
                </a:solidFill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rPr>
              <a:t>Заголовок</a:t>
            </a:r>
            <a:endParaRPr b="1" dirty="0">
              <a:solidFill>
                <a:srgbClr val="2D3D89"/>
              </a:solidFill>
              <a:latin typeface="Akrobat" panose="00000800000000000000" pitchFamily="2" charset="-52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98" name="Google Shape;171;p17">
            <a:extLst>
              <a:ext uri="{FF2B5EF4-FFF2-40B4-BE49-F238E27FC236}">
                <a16:creationId xmlns:a16="http://schemas.microsoft.com/office/drawing/2014/main" id="{E0854C16-2ED9-4490-BE5D-75421F0B5EFF}"/>
              </a:ext>
            </a:extLst>
          </p:cNvPr>
          <p:cNvSpPr txBox="1"/>
          <p:nvPr/>
        </p:nvSpPr>
        <p:spPr>
          <a:xfrm>
            <a:off x="1135858" y="4414145"/>
            <a:ext cx="3175942" cy="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dirty="0">
                <a:latin typeface="Akrobat" panose="00000800000000000000" pitchFamily="2" charset="-52"/>
              </a:rPr>
              <a:t>Lorem ipsum </a:t>
            </a:r>
            <a:r>
              <a:rPr lang="en-GB" sz="1400" dirty="0" err="1">
                <a:latin typeface="Akrobat" panose="00000800000000000000" pitchFamily="2" charset="-52"/>
              </a:rPr>
              <a:t>dolor</a:t>
            </a:r>
            <a:r>
              <a:rPr lang="en-GB" sz="1400" dirty="0">
                <a:latin typeface="Akrobat" panose="00000800000000000000" pitchFamily="2" charset="-52"/>
              </a:rPr>
              <a:t> sit </a:t>
            </a:r>
            <a:r>
              <a:rPr lang="en-GB" sz="1400" dirty="0" err="1">
                <a:latin typeface="Akrobat" panose="00000800000000000000" pitchFamily="2" charset="-52"/>
              </a:rPr>
              <a:t>amet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r>
              <a:rPr lang="en-GB" sz="1400" dirty="0" err="1">
                <a:latin typeface="Akrobat" panose="00000800000000000000" pitchFamily="2" charset="-52"/>
              </a:rPr>
              <a:t>consectetur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adipiscing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elit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br>
              <a:rPr lang="ru-RU" sz="1400" dirty="0">
                <a:latin typeface="Akrobat" panose="00000800000000000000" pitchFamily="2" charset="-52"/>
              </a:rPr>
            </a:br>
            <a:r>
              <a:rPr lang="en-GB" sz="1400" dirty="0" err="1">
                <a:latin typeface="Akrobat" panose="00000800000000000000" pitchFamily="2" charset="-52"/>
              </a:rPr>
              <a:t>sed</a:t>
            </a:r>
            <a:r>
              <a:rPr lang="en-GB" sz="1400" dirty="0">
                <a:latin typeface="Akrobat" panose="00000800000000000000" pitchFamily="2" charset="-52"/>
              </a:rPr>
              <a:t> do </a:t>
            </a:r>
            <a:r>
              <a:rPr lang="en-GB" sz="1400" dirty="0" err="1">
                <a:latin typeface="Akrobat" panose="00000800000000000000" pitchFamily="2" charset="-52"/>
              </a:rPr>
              <a:t>eiusmod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tempor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incididunt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ut</a:t>
            </a:r>
            <a:r>
              <a:rPr lang="en-GB" sz="1400" dirty="0">
                <a:latin typeface="Akrobat" panose="00000800000000000000" pitchFamily="2" charset="-52"/>
              </a:rPr>
              <a:t> labore</a:t>
            </a:r>
            <a:endParaRPr sz="1400" dirty="0">
              <a:solidFill>
                <a:srgbClr val="2D3D89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1305;p40">
            <a:extLst>
              <a:ext uri="{FF2B5EF4-FFF2-40B4-BE49-F238E27FC236}">
                <a16:creationId xmlns:a16="http://schemas.microsoft.com/office/drawing/2014/main" id="{24AE61C0-2092-4A42-A828-3C4E63F8C129}"/>
              </a:ext>
            </a:extLst>
          </p:cNvPr>
          <p:cNvSpPr txBox="1">
            <a:spLocks/>
          </p:cNvSpPr>
          <p:nvPr/>
        </p:nvSpPr>
        <p:spPr>
          <a:xfrm>
            <a:off x="508589" y="3958753"/>
            <a:ext cx="979600" cy="596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600" dirty="0">
                <a:solidFill>
                  <a:srgbClr val="05A198"/>
                </a:solidFill>
                <a:latin typeface="Akrobat" panose="00000800000000000000" pitchFamily="2" charset="-52"/>
              </a:rPr>
              <a:t>0</a:t>
            </a:r>
            <a:r>
              <a:rPr lang="ru-RU" sz="3600" dirty="0">
                <a:solidFill>
                  <a:srgbClr val="05A198"/>
                </a:solidFill>
                <a:latin typeface="Akrobat" panose="00000800000000000000" pitchFamily="2" charset="-52"/>
              </a:rPr>
              <a:t>3</a:t>
            </a:r>
            <a:endParaRPr lang="en" sz="3600" dirty="0">
              <a:solidFill>
                <a:srgbClr val="05A198"/>
              </a:solidFill>
              <a:latin typeface="Akrobat" panose="00000800000000000000" pitchFamily="2" charset="-52"/>
            </a:endParaRPr>
          </a:p>
        </p:txBody>
      </p:sp>
      <p:sp>
        <p:nvSpPr>
          <p:cNvPr id="100" name="Google Shape;170;p17">
            <a:extLst>
              <a:ext uri="{FF2B5EF4-FFF2-40B4-BE49-F238E27FC236}">
                <a16:creationId xmlns:a16="http://schemas.microsoft.com/office/drawing/2014/main" id="{439B8DF5-5414-40BF-8729-58EDD37ECB77}"/>
              </a:ext>
            </a:extLst>
          </p:cNvPr>
          <p:cNvSpPr txBox="1"/>
          <p:nvPr/>
        </p:nvSpPr>
        <p:spPr>
          <a:xfrm>
            <a:off x="1058734" y="5290671"/>
            <a:ext cx="3594247" cy="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b="1" dirty="0">
                <a:solidFill>
                  <a:srgbClr val="2D3D89"/>
                </a:solidFill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rPr>
              <a:t>Заголовок</a:t>
            </a:r>
            <a:endParaRPr b="1" dirty="0">
              <a:solidFill>
                <a:srgbClr val="2D3D89"/>
              </a:solidFill>
              <a:latin typeface="Akrobat" panose="00000800000000000000" pitchFamily="2" charset="-52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1" name="Google Shape;171;p17">
            <a:extLst>
              <a:ext uri="{FF2B5EF4-FFF2-40B4-BE49-F238E27FC236}">
                <a16:creationId xmlns:a16="http://schemas.microsoft.com/office/drawing/2014/main" id="{2A317CC4-255A-4DFD-9046-0D695754A2F0}"/>
              </a:ext>
            </a:extLst>
          </p:cNvPr>
          <p:cNvSpPr txBox="1"/>
          <p:nvPr/>
        </p:nvSpPr>
        <p:spPr>
          <a:xfrm>
            <a:off x="1073066" y="5661727"/>
            <a:ext cx="3232234" cy="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dirty="0">
                <a:latin typeface="Akrobat" panose="00000800000000000000" pitchFamily="2" charset="-52"/>
              </a:rPr>
              <a:t>Lorem ipsum </a:t>
            </a:r>
            <a:r>
              <a:rPr lang="en-GB" sz="1400" dirty="0" err="1">
                <a:latin typeface="Akrobat" panose="00000800000000000000" pitchFamily="2" charset="-52"/>
              </a:rPr>
              <a:t>dolor</a:t>
            </a:r>
            <a:r>
              <a:rPr lang="en-GB" sz="1400" dirty="0">
                <a:latin typeface="Akrobat" panose="00000800000000000000" pitchFamily="2" charset="-52"/>
              </a:rPr>
              <a:t> sit </a:t>
            </a:r>
            <a:r>
              <a:rPr lang="en-GB" sz="1400" dirty="0" err="1">
                <a:latin typeface="Akrobat" panose="00000800000000000000" pitchFamily="2" charset="-52"/>
              </a:rPr>
              <a:t>amet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r>
              <a:rPr lang="en-GB" sz="1400" dirty="0" err="1">
                <a:latin typeface="Akrobat" panose="00000800000000000000" pitchFamily="2" charset="-52"/>
              </a:rPr>
              <a:t>consectetur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adipiscing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elit</a:t>
            </a:r>
            <a:r>
              <a:rPr lang="en-GB" sz="1400" dirty="0">
                <a:latin typeface="Akrobat" panose="00000800000000000000" pitchFamily="2" charset="-52"/>
              </a:rPr>
              <a:t>, </a:t>
            </a:r>
            <a:br>
              <a:rPr lang="ru-RU" sz="1400" dirty="0">
                <a:latin typeface="Akrobat" panose="00000800000000000000" pitchFamily="2" charset="-52"/>
              </a:rPr>
            </a:br>
            <a:r>
              <a:rPr lang="en-GB" sz="1400" dirty="0" err="1">
                <a:latin typeface="Akrobat" panose="00000800000000000000" pitchFamily="2" charset="-52"/>
              </a:rPr>
              <a:t>sed</a:t>
            </a:r>
            <a:r>
              <a:rPr lang="en-GB" sz="1400" dirty="0">
                <a:latin typeface="Akrobat" panose="00000800000000000000" pitchFamily="2" charset="-52"/>
              </a:rPr>
              <a:t> do </a:t>
            </a:r>
            <a:r>
              <a:rPr lang="en-GB" sz="1400" dirty="0" err="1">
                <a:latin typeface="Akrobat" panose="00000800000000000000" pitchFamily="2" charset="-52"/>
              </a:rPr>
              <a:t>eiusmod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tempor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incididunt</a:t>
            </a:r>
            <a:r>
              <a:rPr lang="en-GB" sz="1400" dirty="0">
                <a:latin typeface="Akrobat" panose="00000800000000000000" pitchFamily="2" charset="-52"/>
              </a:rPr>
              <a:t> </a:t>
            </a:r>
            <a:r>
              <a:rPr lang="en-GB" sz="1400" dirty="0" err="1">
                <a:latin typeface="Akrobat" panose="00000800000000000000" pitchFamily="2" charset="-52"/>
              </a:rPr>
              <a:t>ut</a:t>
            </a:r>
            <a:r>
              <a:rPr lang="en-GB" sz="1400" dirty="0">
                <a:latin typeface="Akrobat" panose="00000800000000000000" pitchFamily="2" charset="-52"/>
              </a:rPr>
              <a:t> labore</a:t>
            </a:r>
            <a:endParaRPr sz="1400" dirty="0">
              <a:solidFill>
                <a:srgbClr val="2D3D89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305;p40">
            <a:extLst>
              <a:ext uri="{FF2B5EF4-FFF2-40B4-BE49-F238E27FC236}">
                <a16:creationId xmlns:a16="http://schemas.microsoft.com/office/drawing/2014/main" id="{28937B15-33E7-4DD2-85A6-826426BDB9CD}"/>
              </a:ext>
            </a:extLst>
          </p:cNvPr>
          <p:cNvSpPr txBox="1">
            <a:spLocks/>
          </p:cNvSpPr>
          <p:nvPr/>
        </p:nvSpPr>
        <p:spPr>
          <a:xfrm>
            <a:off x="502830" y="5201355"/>
            <a:ext cx="979600" cy="5968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5A198"/>
                </a:solidFill>
                <a:latin typeface="Akrobat" panose="00000800000000000000" pitchFamily="2" charset="-52"/>
              </a:rPr>
              <a:t>04</a:t>
            </a:r>
            <a:endParaRPr lang="en" sz="3600" dirty="0">
              <a:solidFill>
                <a:srgbClr val="05A198"/>
              </a:solidFill>
              <a:latin typeface="Akrobat" panose="00000800000000000000" pitchFamily="2" charset="-52"/>
            </a:endParaRPr>
          </a:p>
        </p:txBody>
      </p:sp>
      <p:sp>
        <p:nvSpPr>
          <p:cNvPr id="31" name="Google Shape;171;p17">
            <a:extLst>
              <a:ext uri="{FF2B5EF4-FFF2-40B4-BE49-F238E27FC236}">
                <a16:creationId xmlns:a16="http://schemas.microsoft.com/office/drawing/2014/main" id="{5172E564-89F2-4A06-B128-5D7C5238CF0A}"/>
              </a:ext>
            </a:extLst>
          </p:cNvPr>
          <p:cNvSpPr txBox="1"/>
          <p:nvPr/>
        </p:nvSpPr>
        <p:spPr>
          <a:xfrm>
            <a:off x="5084852" y="6248136"/>
            <a:ext cx="7210712" cy="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Akrobat" panose="00000800000000000000" pitchFamily="2" charset="-52"/>
              </a:rPr>
              <a:t>Рисунок 1. Название</a:t>
            </a:r>
            <a:endParaRPr sz="1400" dirty="0">
              <a:solidFill>
                <a:srgbClr val="2D3D89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7439C07-031B-41D7-B4B3-138727A8139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9" r="21732"/>
          <a:stretch/>
        </p:blipFill>
        <p:spPr>
          <a:xfrm>
            <a:off x="8479257" y="1552851"/>
            <a:ext cx="3349256" cy="4695935"/>
          </a:xfrm>
          <a:prstGeom prst="roundRect">
            <a:avLst>
              <a:gd name="adj" fmla="val 8082"/>
            </a:avLst>
          </a:prstGeom>
        </p:spPr>
      </p:pic>
      <p:sp>
        <p:nvSpPr>
          <p:cNvPr id="33" name="Google Shape;171;p17">
            <a:extLst>
              <a:ext uri="{FF2B5EF4-FFF2-40B4-BE49-F238E27FC236}">
                <a16:creationId xmlns:a16="http://schemas.microsoft.com/office/drawing/2014/main" id="{0CDE8615-858B-4AAB-B5A3-1994E75A2C9E}"/>
              </a:ext>
            </a:extLst>
          </p:cNvPr>
          <p:cNvSpPr txBox="1"/>
          <p:nvPr/>
        </p:nvSpPr>
        <p:spPr>
          <a:xfrm>
            <a:off x="8618899" y="6259645"/>
            <a:ext cx="2951844" cy="51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Akrobat" panose="00000800000000000000" pitchFamily="2" charset="-52"/>
              </a:rPr>
              <a:t>Рисунок 2. Название</a:t>
            </a:r>
            <a:endParaRPr sz="1400" dirty="0">
              <a:solidFill>
                <a:srgbClr val="2D3D89"/>
              </a:solidFill>
              <a:latin typeface="Akrobat" panose="00000800000000000000" pitchFamily="2" charset="-52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5232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13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F222B307-96FA-490E-B79D-3661D075A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anose="00000800000000000000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EFE35D-ACAF-44E5-82E6-37DDED7CB41F}"/>
              </a:ext>
            </a:extLst>
          </p:cNvPr>
          <p:cNvSpPr/>
          <p:nvPr/>
        </p:nvSpPr>
        <p:spPr>
          <a:xfrm>
            <a:off x="2316928" y="-1291771"/>
            <a:ext cx="7045940" cy="13425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15</a:t>
            </a:fld>
            <a:endParaRPr lang="ru-RU" dirty="0">
              <a:latin typeface="Akrobat" panose="00000800000000000000" pitchFamily="2" charset="-52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0B186D7-058F-4533-A4EA-6E9F7B2EA8E3}"/>
              </a:ext>
            </a:extLst>
          </p:cNvPr>
          <p:cNvGrpSpPr/>
          <p:nvPr/>
        </p:nvGrpSpPr>
        <p:grpSpPr>
          <a:xfrm>
            <a:off x="210536" y="4189996"/>
            <a:ext cx="11625864" cy="1152000"/>
            <a:chOff x="691491" y="3912445"/>
            <a:chExt cx="5040000" cy="1152000"/>
          </a:xfrm>
        </p:grpSpPr>
        <p:sp>
          <p:nvSpPr>
            <p:cNvPr id="46" name="Google Shape;166;p17">
              <a:extLst>
                <a:ext uri="{FF2B5EF4-FFF2-40B4-BE49-F238E27FC236}">
                  <a16:creationId xmlns:a16="http://schemas.microsoft.com/office/drawing/2014/main" id="{2B1651F3-831D-401B-ABEB-D2EECA7558C1}"/>
                </a:ext>
              </a:extLst>
            </p:cNvPr>
            <p:cNvSpPr/>
            <p:nvPr/>
          </p:nvSpPr>
          <p:spPr>
            <a:xfrm>
              <a:off x="691491" y="3912445"/>
              <a:ext cx="5040000" cy="1152000"/>
            </a:xfrm>
            <a:prstGeom prst="roundRect">
              <a:avLst>
                <a:gd name="adj" fmla="val 50000"/>
              </a:avLst>
            </a:prstGeom>
            <a:solidFill>
              <a:srgbClr val="024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" name="Google Shape;171;p17">
              <a:extLst>
                <a:ext uri="{FF2B5EF4-FFF2-40B4-BE49-F238E27FC236}">
                  <a16:creationId xmlns:a16="http://schemas.microsoft.com/office/drawing/2014/main" id="{9D11E457-0C8F-4663-A7E5-B91313F4AC85}"/>
                </a:ext>
              </a:extLst>
            </p:cNvPr>
            <p:cNvSpPr txBox="1"/>
            <p:nvPr/>
          </p:nvSpPr>
          <p:spPr>
            <a:xfrm>
              <a:off x="1230845" y="4111781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Заголовок</a:t>
              </a:r>
            </a:p>
            <a:p>
              <a:pPr>
                <a:lnSpc>
                  <a:spcPct val="8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Lorem ipsum dolor sit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amet</a:t>
              </a: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,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elit</a:t>
              </a:r>
              <a:endParaRPr lang="en-US" dirty="0">
                <a:solidFill>
                  <a:schemeClr val="bg1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0B7B6022-553E-4BC8-B00E-2F98E2E939A2}"/>
              </a:ext>
            </a:extLst>
          </p:cNvPr>
          <p:cNvGrpSpPr/>
          <p:nvPr/>
        </p:nvGrpSpPr>
        <p:grpSpPr>
          <a:xfrm>
            <a:off x="210536" y="5512036"/>
            <a:ext cx="11625864" cy="1152000"/>
            <a:chOff x="691491" y="5158926"/>
            <a:chExt cx="5040000" cy="1152000"/>
          </a:xfrm>
        </p:grpSpPr>
        <p:sp>
          <p:nvSpPr>
            <p:cNvPr id="49" name="Google Shape;166;p17">
              <a:extLst>
                <a:ext uri="{FF2B5EF4-FFF2-40B4-BE49-F238E27FC236}">
                  <a16:creationId xmlns:a16="http://schemas.microsoft.com/office/drawing/2014/main" id="{800B6FEA-115C-4DE1-841A-C13E7218A502}"/>
                </a:ext>
              </a:extLst>
            </p:cNvPr>
            <p:cNvSpPr/>
            <p:nvPr/>
          </p:nvSpPr>
          <p:spPr>
            <a:xfrm>
              <a:off x="691491" y="5158926"/>
              <a:ext cx="5040000" cy="11520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0" name="Google Shape;171;p17">
              <a:extLst>
                <a:ext uri="{FF2B5EF4-FFF2-40B4-BE49-F238E27FC236}">
                  <a16:creationId xmlns:a16="http://schemas.microsoft.com/office/drawing/2014/main" id="{7A351C89-11F7-4149-8CAC-A196FBB973BC}"/>
                </a:ext>
              </a:extLst>
            </p:cNvPr>
            <p:cNvSpPr txBox="1"/>
            <p:nvPr/>
          </p:nvSpPr>
          <p:spPr>
            <a:xfrm>
              <a:off x="1230845" y="5373027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>
                  <a:solidFill>
                    <a:srgbClr val="2D3D89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Заголовок</a:t>
              </a:r>
            </a:p>
            <a:p>
              <a:pPr>
                <a:lnSpc>
                  <a:spcPct val="80000"/>
                </a:lnSpc>
              </a:pP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dolor sit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endParaRPr lang="en-US" dirty="0">
                <a:solidFill>
                  <a:srgbClr val="2D3D89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D441B2-C549-4B63-9052-03E1E58829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4" y="5709810"/>
            <a:ext cx="830140" cy="83014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8B93689-C066-4278-AAE6-6B47B38839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6" y="4373119"/>
            <a:ext cx="802516" cy="802516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4668D90-D0A8-4869-ADF7-6E0AA398B10F}"/>
              </a:ext>
            </a:extLst>
          </p:cNvPr>
          <p:cNvGrpSpPr/>
          <p:nvPr/>
        </p:nvGrpSpPr>
        <p:grpSpPr>
          <a:xfrm>
            <a:off x="210536" y="1571760"/>
            <a:ext cx="11625864" cy="1152000"/>
            <a:chOff x="691491" y="3912445"/>
            <a:chExt cx="5040000" cy="1152000"/>
          </a:xfrm>
        </p:grpSpPr>
        <p:sp>
          <p:nvSpPr>
            <p:cNvPr id="56" name="Google Shape;166;p17">
              <a:extLst>
                <a:ext uri="{FF2B5EF4-FFF2-40B4-BE49-F238E27FC236}">
                  <a16:creationId xmlns:a16="http://schemas.microsoft.com/office/drawing/2014/main" id="{89DA2DC9-4C81-49DC-ACCE-BFBEC4C55AE7}"/>
                </a:ext>
              </a:extLst>
            </p:cNvPr>
            <p:cNvSpPr/>
            <p:nvPr/>
          </p:nvSpPr>
          <p:spPr>
            <a:xfrm>
              <a:off x="691491" y="3912445"/>
              <a:ext cx="5040000" cy="1152000"/>
            </a:xfrm>
            <a:prstGeom prst="roundRect">
              <a:avLst>
                <a:gd name="adj" fmla="val 50000"/>
              </a:avLst>
            </a:prstGeom>
            <a:solidFill>
              <a:srgbClr val="024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" name="Google Shape;171;p17">
              <a:extLst>
                <a:ext uri="{FF2B5EF4-FFF2-40B4-BE49-F238E27FC236}">
                  <a16:creationId xmlns:a16="http://schemas.microsoft.com/office/drawing/2014/main" id="{B1C71D0C-1804-44CC-9EC0-661B2F5901E7}"/>
                </a:ext>
              </a:extLst>
            </p:cNvPr>
            <p:cNvSpPr txBox="1"/>
            <p:nvPr/>
          </p:nvSpPr>
          <p:spPr>
            <a:xfrm>
              <a:off x="1230845" y="4111781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>
                  <a:solidFill>
                    <a:schemeClr val="bg1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Заголовок</a:t>
              </a:r>
            </a:p>
            <a:p>
              <a:pPr>
                <a:lnSpc>
                  <a:spcPct val="8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Lorem ipsum dolor sit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amet</a:t>
              </a: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,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US" sz="1800" dirty="0">
                  <a:solidFill>
                    <a:schemeClr val="bg1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Akrobat" panose="00000800000000000000" pitchFamily="2" charset="-52"/>
                </a:rPr>
                <a:t>elit</a:t>
              </a:r>
              <a:endParaRPr lang="en-US" dirty="0">
                <a:solidFill>
                  <a:schemeClr val="bg1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17DE92A3-EEF4-4C67-B656-6EA00187BABA}"/>
              </a:ext>
            </a:extLst>
          </p:cNvPr>
          <p:cNvGrpSpPr/>
          <p:nvPr/>
        </p:nvGrpSpPr>
        <p:grpSpPr>
          <a:xfrm>
            <a:off x="210536" y="2893800"/>
            <a:ext cx="11625864" cy="1152000"/>
            <a:chOff x="691491" y="5158926"/>
            <a:chExt cx="5040000" cy="1152000"/>
          </a:xfrm>
        </p:grpSpPr>
        <p:sp>
          <p:nvSpPr>
            <p:cNvPr id="59" name="Google Shape;166;p17">
              <a:extLst>
                <a:ext uri="{FF2B5EF4-FFF2-40B4-BE49-F238E27FC236}">
                  <a16:creationId xmlns:a16="http://schemas.microsoft.com/office/drawing/2014/main" id="{91649806-D012-410B-B57A-86DED2F7E9CC}"/>
                </a:ext>
              </a:extLst>
            </p:cNvPr>
            <p:cNvSpPr/>
            <p:nvPr/>
          </p:nvSpPr>
          <p:spPr>
            <a:xfrm>
              <a:off x="691491" y="5158926"/>
              <a:ext cx="5040000" cy="1152000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4000" b="1">
                <a:latin typeface="Akrobat" panose="00000800000000000000" pitchFamily="2" charset="-52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" name="Google Shape;171;p17">
              <a:extLst>
                <a:ext uri="{FF2B5EF4-FFF2-40B4-BE49-F238E27FC236}">
                  <a16:creationId xmlns:a16="http://schemas.microsoft.com/office/drawing/2014/main" id="{949B150C-B4D3-46A7-9B27-E0F82B65BFC7}"/>
                </a:ext>
              </a:extLst>
            </p:cNvPr>
            <p:cNvSpPr txBox="1"/>
            <p:nvPr/>
          </p:nvSpPr>
          <p:spPr>
            <a:xfrm>
              <a:off x="1230845" y="5373027"/>
              <a:ext cx="3961291" cy="9038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b="1" dirty="0">
                  <a:solidFill>
                    <a:srgbClr val="2D3D89"/>
                  </a:solidFill>
                  <a:latin typeface="Akrobat" panose="00000800000000000000" pitchFamily="2" charset="-52"/>
                  <a:ea typeface="Fira Sans Extra Condensed"/>
                  <a:cs typeface="Fira Sans Extra Condensed"/>
                  <a:sym typeface="Fira Sans Extra Condensed"/>
                </a:rPr>
                <a:t>Заголовок</a:t>
              </a:r>
            </a:p>
            <a:p>
              <a:pPr>
                <a:lnSpc>
                  <a:spcPct val="80000"/>
                </a:lnSpc>
              </a:pP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dolor sit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US" sz="1800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US" sz="1800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endParaRPr lang="en-US" dirty="0">
                <a:solidFill>
                  <a:srgbClr val="2D3D89"/>
                </a:solidFill>
                <a:latin typeface="Akrobat" panose="00000800000000000000" pitchFamily="2" charset="-52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60075ED-7AE9-4123-B0CC-A9846A07E8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4" y="3091574"/>
            <a:ext cx="830140" cy="83014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8147E14C-7C02-4897-AB68-D35E06198E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6" y="1754883"/>
            <a:ext cx="802516" cy="8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5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470;p37">
            <a:extLst>
              <a:ext uri="{FF2B5EF4-FFF2-40B4-BE49-F238E27FC236}">
                <a16:creationId xmlns:a16="http://schemas.microsoft.com/office/drawing/2014/main" id="{7C0E74A2-C589-4B81-8A31-C0EEAD0DF94E}"/>
              </a:ext>
            </a:extLst>
          </p:cNvPr>
          <p:cNvSpPr/>
          <p:nvPr/>
        </p:nvSpPr>
        <p:spPr>
          <a:xfrm>
            <a:off x="8654083" y="2091620"/>
            <a:ext cx="4435035" cy="4211897"/>
          </a:xfrm>
          <a:prstGeom prst="roundRect">
            <a:avLst>
              <a:gd name="adj" fmla="val 6278"/>
            </a:avLst>
          </a:prstGeom>
          <a:solidFill>
            <a:srgbClr val="8064A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1470;p37">
            <a:extLst>
              <a:ext uri="{FF2B5EF4-FFF2-40B4-BE49-F238E27FC236}">
                <a16:creationId xmlns:a16="http://schemas.microsoft.com/office/drawing/2014/main" id="{5EEA8AB2-12F1-4E7B-9D63-A3552132C750}"/>
              </a:ext>
            </a:extLst>
          </p:cNvPr>
          <p:cNvSpPr/>
          <p:nvPr/>
        </p:nvSpPr>
        <p:spPr>
          <a:xfrm>
            <a:off x="4090549" y="2083394"/>
            <a:ext cx="4435035" cy="4211897"/>
          </a:xfrm>
          <a:prstGeom prst="roundRect">
            <a:avLst>
              <a:gd name="adj" fmla="val 6278"/>
            </a:avLst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1470;p37">
            <a:extLst>
              <a:ext uri="{FF2B5EF4-FFF2-40B4-BE49-F238E27FC236}">
                <a16:creationId xmlns:a16="http://schemas.microsoft.com/office/drawing/2014/main" id="{F59D635A-32EF-45D0-B42A-205A0BE88952}"/>
              </a:ext>
            </a:extLst>
          </p:cNvPr>
          <p:cNvSpPr/>
          <p:nvPr/>
        </p:nvSpPr>
        <p:spPr>
          <a:xfrm>
            <a:off x="-476391" y="2083394"/>
            <a:ext cx="4435035" cy="4211897"/>
          </a:xfrm>
          <a:prstGeom prst="roundRect">
            <a:avLst>
              <a:gd name="adj" fmla="val 6278"/>
            </a:avLst>
          </a:prstGeom>
          <a:solidFill>
            <a:srgbClr val="0242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13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F222B307-96FA-490E-B79D-3661D075A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ПРИМЕР ЦВЕТНЫХ БЛОКОВ </a:t>
            </a:r>
            <a:br>
              <a:rPr lang="ru-RU" sz="4000" dirty="0">
                <a:solidFill>
                  <a:schemeClr val="bg1"/>
                </a:solidFill>
                <a:latin typeface="Akrobat" pitchFamily="2" charset="-52"/>
              </a:rPr>
            </a:br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И ТЕКСТА</a:t>
            </a:r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16</a:t>
            </a:fld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290C078E-FEB3-4BF0-84FE-78241111DDE2}"/>
              </a:ext>
            </a:extLst>
          </p:cNvPr>
          <p:cNvSpPr/>
          <p:nvPr/>
        </p:nvSpPr>
        <p:spPr>
          <a:xfrm>
            <a:off x="86350" y="1621731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Akrobat" panose="00000800000000000000" pitchFamily="2" charset="-52"/>
                <a:cs typeface="Arial" panose="020B0604020202020204" pitchFamily="34" charset="0"/>
                <a:sym typeface="Helvetica Neue"/>
              </a:rPr>
              <a:t>ТЕКСТ</a:t>
            </a:r>
            <a:endParaRPr lang="ru-RU" sz="2400" dirty="0">
              <a:solidFill>
                <a:srgbClr val="1F497D"/>
              </a:solidFill>
              <a:latin typeface="Akrobat" panose="00000800000000000000" pitchFamily="2" charset="-52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7B51C79F-6BA1-4482-8BF8-4A66F3ED8E5B}"/>
              </a:ext>
            </a:extLst>
          </p:cNvPr>
          <p:cNvSpPr/>
          <p:nvPr/>
        </p:nvSpPr>
        <p:spPr>
          <a:xfrm>
            <a:off x="4090549" y="1624541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4AF65"/>
                </a:solidFill>
                <a:latin typeface="Akrobat" panose="00000800000000000000" pitchFamily="2" charset="-52"/>
                <a:cs typeface="Arial" panose="020B0604020202020204" pitchFamily="34" charset="0"/>
                <a:sym typeface="Helvetica Neue"/>
              </a:rPr>
              <a:t>ТЕКСТ</a:t>
            </a:r>
            <a:endParaRPr lang="ru-RU" sz="2400" dirty="0">
              <a:solidFill>
                <a:srgbClr val="74AF65"/>
              </a:solidFill>
              <a:latin typeface="Akrobat" panose="00000800000000000000" pitchFamily="2" charset="-52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4D41BDDE-FB71-436E-A99F-5C9A5043DAC6}"/>
              </a:ext>
            </a:extLst>
          </p:cNvPr>
          <p:cNvSpPr/>
          <p:nvPr/>
        </p:nvSpPr>
        <p:spPr>
          <a:xfrm>
            <a:off x="8742983" y="1629955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8064A2"/>
                </a:solidFill>
                <a:latin typeface="Akrobat" panose="00000800000000000000" pitchFamily="2" charset="-52"/>
                <a:cs typeface="Arial" panose="020B0604020202020204" pitchFamily="34" charset="0"/>
                <a:sym typeface="Helvetica Neue"/>
              </a:rPr>
              <a:t>ТЕКСТ</a:t>
            </a:r>
            <a:endParaRPr lang="ru-RU" sz="2400" dirty="0">
              <a:solidFill>
                <a:srgbClr val="8064A2"/>
              </a:solidFill>
              <a:latin typeface="Akrobat" panose="00000800000000000000" pitchFamily="2" charset="-52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2BF386A-46D4-4F63-936D-6D46F298A0FA}"/>
              </a:ext>
            </a:extLst>
          </p:cNvPr>
          <p:cNvSpPr txBox="1"/>
          <p:nvPr/>
        </p:nvSpPr>
        <p:spPr>
          <a:xfrm>
            <a:off x="21364" y="6471803"/>
            <a:ext cx="763728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Akrobat" panose="00000800000000000000" pitchFamily="2" charset="-52"/>
              </a:rPr>
              <a:t>Текст </a:t>
            </a:r>
            <a:r>
              <a:rPr lang="ru-RU" sz="1500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r>
              <a:rPr lang="ru-RU" sz="1500" dirty="0">
                <a:solidFill>
                  <a:srgbClr val="FF0000"/>
                </a:solidFill>
                <a:latin typeface="Akrobat" panose="00000800000000000000" pitchFamily="2" charset="-52"/>
              </a:rPr>
              <a:t> </a:t>
            </a:r>
            <a:r>
              <a:rPr lang="ru-RU" sz="1500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r>
              <a:rPr lang="ru-RU" sz="1500" dirty="0">
                <a:solidFill>
                  <a:srgbClr val="FF0000"/>
                </a:solidFill>
                <a:latin typeface="Akrobat" panose="00000800000000000000" pitchFamily="2" charset="-52"/>
              </a:rPr>
              <a:t> </a:t>
            </a:r>
            <a:r>
              <a:rPr lang="ru-RU" sz="1500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endParaRPr lang="ru-RU" sz="1500" dirty="0">
              <a:solidFill>
                <a:srgbClr val="FF0000"/>
              </a:solidFill>
              <a:latin typeface="Akrobat" panose="00000800000000000000" pitchFamily="2" charset="-52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62F8F90-08D2-4955-AE67-8CC7B1FF0D22}"/>
              </a:ext>
            </a:extLst>
          </p:cNvPr>
          <p:cNvSpPr txBox="1"/>
          <p:nvPr/>
        </p:nvSpPr>
        <p:spPr>
          <a:xfrm>
            <a:off x="86350" y="2209605"/>
            <a:ext cx="3658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  <a:cs typeface="Arial" panose="020B0604020202020204" pitchFamily="34" charset="0"/>
              </a:rPr>
              <a:t>Текст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anose="000008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9D94AA-C3C8-49BD-ACCE-3E62F613EA83}"/>
              </a:ext>
            </a:extLst>
          </p:cNvPr>
          <p:cNvSpPr txBox="1"/>
          <p:nvPr/>
        </p:nvSpPr>
        <p:spPr>
          <a:xfrm>
            <a:off x="4307828" y="2262718"/>
            <a:ext cx="3658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  <a:cs typeface="Arial" panose="020B0604020202020204" pitchFamily="34" charset="0"/>
              </a:rPr>
              <a:t>Текст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anose="000008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E85021-E9C6-40AD-B619-654D85E2E5CB}"/>
              </a:ext>
            </a:extLst>
          </p:cNvPr>
          <p:cNvSpPr txBox="1"/>
          <p:nvPr/>
        </p:nvSpPr>
        <p:spPr>
          <a:xfrm>
            <a:off x="8742863" y="2338335"/>
            <a:ext cx="36587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  <a:cs typeface="Arial" panose="020B0604020202020204" pitchFamily="34" charset="0"/>
              </a:rPr>
              <a:t>Текст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" panose="00000800000000000000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0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64808-ED48-48A9-80AB-6C38E7BB8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01" y="0"/>
            <a:ext cx="5333999" cy="6858001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1F3D44C-077B-4659-874F-0D8A7D0DF610}"/>
              </a:ext>
            </a:extLst>
          </p:cNvPr>
          <p:cNvGrpSpPr/>
          <p:nvPr/>
        </p:nvGrpSpPr>
        <p:grpSpPr>
          <a:xfrm>
            <a:off x="8382424" y="-209147"/>
            <a:ext cx="3809575" cy="1472875"/>
            <a:chOff x="2910935" y="1757955"/>
            <a:chExt cx="8548813" cy="3281507"/>
          </a:xfrm>
        </p:grpSpPr>
        <p:pic>
          <p:nvPicPr>
            <p:cNvPr id="6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DACDB744-3763-4CB5-8BC9-AE5A26B26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EAD55996-3303-459C-872E-5F85782CE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881E93E7-C884-4F96-806D-0B359E3D6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99AB0C-6768-4C80-A81C-15AAAFD77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37800" y="225653"/>
            <a:ext cx="691874" cy="452806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8AB6567E-2B80-425C-8C36-0330251F5E65}"/>
              </a:ext>
            </a:extLst>
          </p:cNvPr>
          <p:cNvSpPr txBox="1">
            <a:spLocks/>
          </p:cNvSpPr>
          <p:nvPr/>
        </p:nvSpPr>
        <p:spPr>
          <a:xfrm>
            <a:off x="5449887" y="1890448"/>
            <a:ext cx="6348409" cy="2598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4800" b="1" dirty="0">
                <a:solidFill>
                  <a:srgbClr val="024285"/>
                </a:solidFill>
                <a:latin typeface="Akrobat" panose="00000800000000000000" pitchFamily="2" charset="-52"/>
              </a:rPr>
            </a:br>
            <a:r>
              <a:rPr lang="ru-RU" sz="4800" b="1" dirty="0">
                <a:solidFill>
                  <a:srgbClr val="024285"/>
                </a:solidFill>
                <a:latin typeface="Akrobat" panose="00000800000000000000" pitchFamily="2" charset="-52"/>
              </a:rPr>
              <a:t>Контактные данные выступающего</a:t>
            </a:r>
          </a:p>
          <a:p>
            <a:pPr algn="r"/>
            <a:endParaRPr lang="ru-RU" sz="4800" b="1" dirty="0">
              <a:solidFill>
                <a:srgbClr val="024285"/>
              </a:solidFill>
              <a:latin typeface="Akrobat" panose="00000800000000000000" pitchFamily="2" charset="-52"/>
            </a:endParaRPr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8A300849-62BF-4DE2-BA28-A5737E47D917}"/>
              </a:ext>
            </a:extLst>
          </p:cNvPr>
          <p:cNvSpPr txBox="1">
            <a:spLocks/>
          </p:cNvSpPr>
          <p:nvPr/>
        </p:nvSpPr>
        <p:spPr>
          <a:xfrm>
            <a:off x="3290093" y="4213521"/>
            <a:ext cx="4341809" cy="1620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Подзаголовок 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2B535E40-079A-41F6-A738-0281F082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17</a:t>
            </a:fld>
            <a:endParaRPr lang="ru-RU" dirty="0">
              <a:latin typeface="Akrobat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7410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64808-ED48-48A9-80AB-6C38E7BB8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885" y="-1"/>
            <a:ext cx="4942115" cy="6858001"/>
          </a:xfrm>
          <a:prstGeom prst="rect">
            <a:avLst/>
          </a:prstGeom>
        </p:spPr>
      </p:pic>
      <p:pic>
        <p:nvPicPr>
          <p:cNvPr id="6" name="Picture 2" descr="D:\КОНФЕРЕНЦИЯ\КОНФЕРЕНЦИЯ_Фирм стиль-08.png">
            <a:extLst>
              <a:ext uri="{FF2B5EF4-FFF2-40B4-BE49-F238E27FC236}">
                <a16:creationId xmlns:a16="http://schemas.microsoft.com/office/drawing/2014/main" id="{DACDB744-3763-4CB5-8BC9-AE5A26B2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33" y="-647050"/>
            <a:ext cx="2803757" cy="282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CF7DB8D-6C2B-4930-AC79-CAD1E325A22C}"/>
              </a:ext>
            </a:extLst>
          </p:cNvPr>
          <p:cNvGrpSpPr/>
          <p:nvPr/>
        </p:nvGrpSpPr>
        <p:grpSpPr>
          <a:xfrm>
            <a:off x="0" y="37990"/>
            <a:ext cx="3882676" cy="1322898"/>
            <a:chOff x="282924" y="172073"/>
            <a:chExt cx="2347250" cy="805820"/>
          </a:xfrm>
        </p:grpSpPr>
        <p:pic>
          <p:nvPicPr>
            <p:cNvPr id="7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EAD55996-3303-459C-872E-5F85782CE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24" y="172073"/>
              <a:ext cx="946453" cy="805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881E93E7-C884-4F96-806D-0B359E3D6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377" y="264376"/>
              <a:ext cx="580962" cy="537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399AB0C-6768-4C80-A81C-15AAAFD77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938300" y="302476"/>
              <a:ext cx="691874" cy="452806"/>
            </a:xfrm>
            <a:prstGeom prst="rect">
              <a:avLst/>
            </a:prstGeom>
          </p:spPr>
        </p:pic>
      </p:grp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8AB6567E-2B80-425C-8C36-0330251F5E65}"/>
              </a:ext>
            </a:extLst>
          </p:cNvPr>
          <p:cNvSpPr txBox="1">
            <a:spLocks/>
          </p:cNvSpPr>
          <p:nvPr/>
        </p:nvSpPr>
        <p:spPr>
          <a:xfrm>
            <a:off x="-366692" y="1800928"/>
            <a:ext cx="6348409" cy="2598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</a:br>
            <a: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  <a:t>Пример слайда </a:t>
            </a:r>
            <a:b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</a:br>
            <a: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  <a:t>с фотографией </a:t>
            </a:r>
          </a:p>
          <a:p>
            <a:pPr algn="r"/>
            <a: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  <a:t>для оформления </a:t>
            </a:r>
          </a:p>
          <a:p>
            <a:pPr algn="r"/>
            <a: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  <a:t>подраздела </a:t>
            </a:r>
          </a:p>
          <a:p>
            <a:pPr algn="r"/>
            <a:endParaRPr lang="ru-RU" b="1" dirty="0">
              <a:solidFill>
                <a:srgbClr val="024285"/>
              </a:solidFill>
              <a:latin typeface="Akrobat" panose="00000800000000000000" pitchFamily="2" charset="-52"/>
            </a:endParaRPr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8A300849-62BF-4DE2-BA28-A5737E47D917}"/>
              </a:ext>
            </a:extLst>
          </p:cNvPr>
          <p:cNvSpPr txBox="1">
            <a:spLocks/>
          </p:cNvSpPr>
          <p:nvPr/>
        </p:nvSpPr>
        <p:spPr>
          <a:xfrm>
            <a:off x="1612799" y="4730774"/>
            <a:ext cx="4341809" cy="1620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Подзаголовок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2B535E40-079A-41F6-A738-0281F082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2</a:t>
            </a:fld>
            <a:endParaRPr lang="ru-RU" dirty="0">
              <a:latin typeface="Akrobat" panose="00000800000000000000" pitchFamily="2" charset="-5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F0C1D6-69F9-4D44-82E3-E85F9167D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1" t="11687" r="9548"/>
          <a:stretch/>
        </p:blipFill>
        <p:spPr bwMode="auto">
          <a:xfrm>
            <a:off x="6240315" y="1176196"/>
            <a:ext cx="4341809" cy="4799347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76200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</p:pic>
    </p:spTree>
    <p:extLst>
      <p:ext uri="{BB962C8B-B14F-4D97-AF65-F5344CB8AC3E}">
        <p14:creationId xmlns:p14="http://schemas.microsoft.com/office/powerpoint/2010/main" val="241526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156">
            <a:extLst>
              <a:ext uri="{FF2B5EF4-FFF2-40B4-BE49-F238E27FC236}">
                <a16:creationId xmlns:a16="http://schemas.microsoft.com/office/drawing/2014/main" id="{12E2505F-8B3F-426E-9F21-7B2C77FB53C4}"/>
              </a:ext>
            </a:extLst>
          </p:cNvPr>
          <p:cNvSpPr txBox="1"/>
          <p:nvPr/>
        </p:nvSpPr>
        <p:spPr>
          <a:xfrm rot="16200000">
            <a:off x="10708807" y="3397206"/>
            <a:ext cx="1809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FF0000"/>
              </a:solidFill>
              <a:latin typeface="Akrobat" panose="00000800000000000000" pitchFamily="2" charset="-52"/>
            </a:endParaRPr>
          </a:p>
          <a:p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FF0000"/>
              </a:solidFill>
              <a:latin typeface="Akrobat" panose="00000800000000000000" pitchFamily="2" charset="-52"/>
            </a:endParaRPr>
          </a:p>
        </p:txBody>
      </p:sp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24891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13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F222B307-96FA-490E-B79D-3661D075A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ПРИМЕР ОФОРМЛЕНИЯ </a:t>
            </a:r>
            <a:br>
              <a:rPr lang="ru-RU" sz="4000" dirty="0">
                <a:solidFill>
                  <a:schemeClr val="bg1"/>
                </a:solidFill>
                <a:latin typeface="Akrobat" pitchFamily="2" charset="-52"/>
              </a:rPr>
            </a:br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СХЕМЫ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B9739C-E15A-491D-AE42-611734FB13F7}"/>
              </a:ext>
            </a:extLst>
          </p:cNvPr>
          <p:cNvSpPr txBox="1"/>
          <p:nvPr/>
        </p:nvSpPr>
        <p:spPr>
          <a:xfrm>
            <a:off x="56585" y="1541587"/>
            <a:ext cx="10601960" cy="3200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6985">
              <a:lnSpc>
                <a:spcPct val="90000"/>
              </a:lnSpc>
              <a:defRPr>
                <a:solidFill>
                  <a:srgbClr val="002060"/>
                </a:solidFill>
                <a:latin typeface="Akrobat Bold" panose="000008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sz="1600" dirty="0">
                <a:solidFill>
                  <a:srgbClr val="1F497D"/>
                </a:solidFill>
                <a:latin typeface="Akrobat" panose="00000800000000000000" pitchFamily="2" charset="-52"/>
                <a:cs typeface="+mn-cs"/>
              </a:rPr>
              <a:t>ПОДЗАГОЛОВОК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739B3D0-374D-41F5-B702-B3160120D69F}"/>
              </a:ext>
            </a:extLst>
          </p:cNvPr>
          <p:cNvSpPr txBox="1"/>
          <p:nvPr/>
        </p:nvSpPr>
        <p:spPr>
          <a:xfrm>
            <a:off x="684092" y="4434870"/>
            <a:ext cx="1378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+mj-lt"/>
              <a:buAutoNum type="arabicPeriod"/>
            </a:pPr>
            <a:r>
              <a:rPr lang="ru-RU" sz="1100" b="1" dirty="0">
                <a:solidFill>
                  <a:srgbClr val="1F497D"/>
                </a:solidFill>
                <a:latin typeface="Akrobat" panose="00000800000000000000" pitchFamily="2" charset="-52"/>
              </a:rPr>
              <a:t>ТЕКСТ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1100" b="1" dirty="0">
                <a:solidFill>
                  <a:srgbClr val="1F497D"/>
                </a:solidFill>
                <a:latin typeface="Akrobat" panose="00000800000000000000" pitchFamily="2" charset="-52"/>
              </a:rPr>
              <a:t>ТЕКСТ</a:t>
            </a:r>
          </a:p>
        </p:txBody>
      </p: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A91A9426-C513-4997-ABF1-0904C2A1BA5C}"/>
              </a:ext>
            </a:extLst>
          </p:cNvPr>
          <p:cNvCxnSpPr>
            <a:cxnSpLocks/>
            <a:stCxn id="160" idx="0"/>
          </p:cNvCxnSpPr>
          <p:nvPr/>
        </p:nvCxnSpPr>
        <p:spPr>
          <a:xfrm flipH="1">
            <a:off x="4193200" y="3924973"/>
            <a:ext cx="3982" cy="539834"/>
          </a:xfrm>
          <a:prstGeom prst="line">
            <a:avLst/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8529E60A-C792-4F24-9FCF-615DCE091E01}"/>
              </a:ext>
            </a:extLst>
          </p:cNvPr>
          <p:cNvSpPr txBox="1"/>
          <p:nvPr/>
        </p:nvSpPr>
        <p:spPr>
          <a:xfrm>
            <a:off x="5181743" y="3718257"/>
            <a:ext cx="1329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id="{BFCF40DE-A8F5-4048-ABF8-E5CCD0626CAE}"/>
              </a:ext>
            </a:extLst>
          </p:cNvPr>
          <p:cNvSpPr/>
          <p:nvPr/>
        </p:nvSpPr>
        <p:spPr>
          <a:xfrm>
            <a:off x="750469" y="3903061"/>
            <a:ext cx="450572" cy="429308"/>
          </a:xfrm>
          <a:prstGeom prst="ellipse">
            <a:avLst/>
          </a:prstGeom>
          <a:solidFill>
            <a:srgbClr val="1F497D"/>
          </a:solidFill>
          <a:ln>
            <a:solidFill>
              <a:srgbClr val="2D3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id="{A5777A14-921E-4C02-8B33-062FA696D623}"/>
              </a:ext>
            </a:extLst>
          </p:cNvPr>
          <p:cNvSpPr/>
          <p:nvPr/>
        </p:nvSpPr>
        <p:spPr>
          <a:xfrm>
            <a:off x="3972304" y="3925051"/>
            <a:ext cx="450164" cy="429308"/>
          </a:xfrm>
          <a:prstGeom prst="ellipse">
            <a:avLst/>
          </a:prstGeom>
          <a:solidFill>
            <a:srgbClr val="74A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id="{778F3F62-87C6-445B-9F62-F5D2137AFAC2}"/>
              </a:ext>
            </a:extLst>
          </p:cNvPr>
          <p:cNvSpPr/>
          <p:nvPr/>
        </p:nvSpPr>
        <p:spPr>
          <a:xfrm>
            <a:off x="7528421" y="3850717"/>
            <a:ext cx="450572" cy="4293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3F60F861-1EC3-4F0A-A006-C2C258D97844}"/>
              </a:ext>
            </a:extLst>
          </p:cNvPr>
          <p:cNvSpPr/>
          <p:nvPr/>
        </p:nvSpPr>
        <p:spPr>
          <a:xfrm>
            <a:off x="3203619" y="2941461"/>
            <a:ext cx="450572" cy="429308"/>
          </a:xfrm>
          <a:prstGeom prst="ellipse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33018EC1-4BB4-41F0-90D6-AC4FCECE504A}"/>
              </a:ext>
            </a:extLst>
          </p:cNvPr>
          <p:cNvSpPr/>
          <p:nvPr/>
        </p:nvSpPr>
        <p:spPr>
          <a:xfrm>
            <a:off x="6869758" y="2645785"/>
            <a:ext cx="450572" cy="429308"/>
          </a:xfrm>
          <a:prstGeom prst="ellipse">
            <a:avLst/>
          </a:prstGeom>
          <a:solidFill>
            <a:srgbClr val="74A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F5688456-767A-4019-86F2-72B833B8778E}"/>
              </a:ext>
            </a:extLst>
          </p:cNvPr>
          <p:cNvSpPr/>
          <p:nvPr/>
        </p:nvSpPr>
        <p:spPr>
          <a:xfrm>
            <a:off x="10594336" y="2945548"/>
            <a:ext cx="450572" cy="4293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C827C741-E665-4D6F-BD84-BD8310D3F125}"/>
              </a:ext>
            </a:extLst>
          </p:cNvPr>
          <p:cNvCxnSpPr>
            <a:cxnSpLocks/>
          </p:cNvCxnSpPr>
          <p:nvPr/>
        </p:nvCxnSpPr>
        <p:spPr>
          <a:xfrm flipV="1">
            <a:off x="1302065" y="4126997"/>
            <a:ext cx="1800000" cy="4696"/>
          </a:xfrm>
          <a:prstGeom prst="line">
            <a:avLst/>
          </a:prstGeom>
          <a:ln w="127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Дуга 124">
            <a:extLst>
              <a:ext uri="{FF2B5EF4-FFF2-40B4-BE49-F238E27FC236}">
                <a16:creationId xmlns:a16="http://schemas.microsoft.com/office/drawing/2014/main" id="{ED35E664-5218-4525-B9C6-1810139F6928}"/>
              </a:ext>
            </a:extLst>
          </p:cNvPr>
          <p:cNvSpPr/>
          <p:nvPr/>
        </p:nvSpPr>
        <p:spPr>
          <a:xfrm>
            <a:off x="672787" y="3786807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024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id="{D90F55C8-B1E2-4B7C-A492-FE2A9C26B477}"/>
              </a:ext>
            </a:extLst>
          </p:cNvPr>
          <p:cNvSpPr/>
          <p:nvPr/>
        </p:nvSpPr>
        <p:spPr>
          <a:xfrm>
            <a:off x="960248" y="3763947"/>
            <a:ext cx="45719" cy="45719"/>
          </a:xfrm>
          <a:prstGeom prst="ellipse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27" name="Дуга 126">
            <a:extLst>
              <a:ext uri="{FF2B5EF4-FFF2-40B4-BE49-F238E27FC236}">
                <a16:creationId xmlns:a16="http://schemas.microsoft.com/office/drawing/2014/main" id="{060284AD-8473-4618-8A92-5FA5702B5A32}"/>
              </a:ext>
            </a:extLst>
          </p:cNvPr>
          <p:cNvSpPr/>
          <p:nvPr/>
        </p:nvSpPr>
        <p:spPr>
          <a:xfrm rot="3916916">
            <a:off x="2714307" y="3533823"/>
            <a:ext cx="676738" cy="534656"/>
          </a:xfrm>
          <a:prstGeom prst="arc">
            <a:avLst>
              <a:gd name="adj1" fmla="val 18581549"/>
              <a:gd name="adj2" fmla="val 972314"/>
            </a:avLst>
          </a:prstGeom>
          <a:ln w="127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id="{AF03E75F-C9FF-478D-A94F-AB77A0C74AFA}"/>
              </a:ext>
            </a:extLst>
          </p:cNvPr>
          <p:cNvCxnSpPr>
            <a:cxnSpLocks/>
          </p:cNvCxnSpPr>
          <p:nvPr/>
        </p:nvCxnSpPr>
        <p:spPr>
          <a:xfrm>
            <a:off x="3331874" y="3476630"/>
            <a:ext cx="0" cy="396000"/>
          </a:xfrm>
          <a:prstGeom prst="line">
            <a:avLst/>
          </a:prstGeom>
          <a:ln w="12700">
            <a:solidFill>
              <a:srgbClr val="024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Дуга 128">
            <a:extLst>
              <a:ext uri="{FF2B5EF4-FFF2-40B4-BE49-F238E27FC236}">
                <a16:creationId xmlns:a16="http://schemas.microsoft.com/office/drawing/2014/main" id="{521ADF5E-EEEF-4F87-920C-5EA2F97B549E}"/>
              </a:ext>
            </a:extLst>
          </p:cNvPr>
          <p:cNvSpPr/>
          <p:nvPr/>
        </p:nvSpPr>
        <p:spPr>
          <a:xfrm rot="10800000">
            <a:off x="3055485" y="2821541"/>
            <a:ext cx="557540" cy="652097"/>
          </a:xfrm>
          <a:prstGeom prst="arc">
            <a:avLst>
              <a:gd name="adj1" fmla="val 16200000"/>
              <a:gd name="adj2" fmla="val 21058944"/>
            </a:avLst>
          </a:prstGeom>
          <a:ln w="12700">
            <a:solidFill>
              <a:srgbClr val="024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88F8A6AA-E875-4023-B3D1-603034A6E423}"/>
              </a:ext>
            </a:extLst>
          </p:cNvPr>
          <p:cNvSpPr/>
          <p:nvPr/>
        </p:nvSpPr>
        <p:spPr>
          <a:xfrm>
            <a:off x="3035616" y="3167182"/>
            <a:ext cx="45719" cy="45719"/>
          </a:xfrm>
          <a:prstGeom prst="ellipse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31" name="Дуга 130">
            <a:extLst>
              <a:ext uri="{FF2B5EF4-FFF2-40B4-BE49-F238E27FC236}">
                <a16:creationId xmlns:a16="http://schemas.microsoft.com/office/drawing/2014/main" id="{817F1337-B747-4119-A8D0-43B9DE3770B9}"/>
              </a:ext>
            </a:extLst>
          </p:cNvPr>
          <p:cNvSpPr/>
          <p:nvPr/>
        </p:nvSpPr>
        <p:spPr>
          <a:xfrm>
            <a:off x="3186691" y="2838339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DCE7D0EE-27F6-43DA-AC22-9CDCDC17C176}"/>
              </a:ext>
            </a:extLst>
          </p:cNvPr>
          <p:cNvSpPr/>
          <p:nvPr/>
        </p:nvSpPr>
        <p:spPr>
          <a:xfrm>
            <a:off x="3495749" y="2815479"/>
            <a:ext cx="45719" cy="45719"/>
          </a:xfrm>
          <a:prstGeom prst="ellipse">
            <a:avLst/>
          </a:prstGeom>
          <a:solidFill>
            <a:srgbClr val="74AF65"/>
          </a:solidFill>
          <a:ln>
            <a:solidFill>
              <a:srgbClr val="74A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id="{70169319-4D70-4AA7-971D-43547FCE3CF3}"/>
              </a:ext>
            </a:extLst>
          </p:cNvPr>
          <p:cNvCxnSpPr>
            <a:cxnSpLocks/>
          </p:cNvCxnSpPr>
          <p:nvPr/>
        </p:nvCxnSpPr>
        <p:spPr>
          <a:xfrm>
            <a:off x="3818549" y="3169107"/>
            <a:ext cx="0" cy="648000"/>
          </a:xfrm>
          <a:prstGeom prst="line">
            <a:avLst/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Дуга 133">
            <a:extLst>
              <a:ext uri="{FF2B5EF4-FFF2-40B4-BE49-F238E27FC236}">
                <a16:creationId xmlns:a16="http://schemas.microsoft.com/office/drawing/2014/main" id="{A761C532-1C60-44F1-9B9A-D5A3E6D5E793}"/>
              </a:ext>
            </a:extLst>
          </p:cNvPr>
          <p:cNvSpPr/>
          <p:nvPr/>
        </p:nvSpPr>
        <p:spPr>
          <a:xfrm>
            <a:off x="3885078" y="3817107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CB8A6480-1F5B-4D62-99BD-894A1E33C53A}"/>
              </a:ext>
            </a:extLst>
          </p:cNvPr>
          <p:cNvCxnSpPr>
            <a:cxnSpLocks/>
          </p:cNvCxnSpPr>
          <p:nvPr/>
        </p:nvCxnSpPr>
        <p:spPr>
          <a:xfrm flipH="1">
            <a:off x="3818549" y="3817107"/>
            <a:ext cx="385088" cy="0"/>
          </a:xfrm>
          <a:prstGeom prst="line">
            <a:avLst/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C50156FA-2FC4-4DCC-810D-214D265FC4D4}"/>
              </a:ext>
            </a:extLst>
          </p:cNvPr>
          <p:cNvCxnSpPr/>
          <p:nvPr/>
        </p:nvCxnSpPr>
        <p:spPr>
          <a:xfrm>
            <a:off x="4516936" y="4159875"/>
            <a:ext cx="2232000" cy="0"/>
          </a:xfrm>
          <a:prstGeom prst="line">
            <a:avLst/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Дуга 136">
            <a:extLst>
              <a:ext uri="{FF2B5EF4-FFF2-40B4-BE49-F238E27FC236}">
                <a16:creationId xmlns:a16="http://schemas.microsoft.com/office/drawing/2014/main" id="{3D96A419-06A7-4C2D-85D1-FCB0A77711ED}"/>
              </a:ext>
            </a:extLst>
          </p:cNvPr>
          <p:cNvSpPr/>
          <p:nvPr/>
        </p:nvSpPr>
        <p:spPr>
          <a:xfrm rot="10474586">
            <a:off x="7399738" y="3715089"/>
            <a:ext cx="661457" cy="671787"/>
          </a:xfrm>
          <a:prstGeom prst="arc">
            <a:avLst>
              <a:gd name="adj1" fmla="val 16366534"/>
              <a:gd name="adj2" fmla="val 127736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id="{A84D7D8C-D516-4504-9395-881471FEA285}"/>
              </a:ext>
            </a:extLst>
          </p:cNvPr>
          <p:cNvSpPr/>
          <p:nvPr/>
        </p:nvSpPr>
        <p:spPr>
          <a:xfrm>
            <a:off x="7726571" y="436483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39" name="Дуга 138">
            <a:extLst>
              <a:ext uri="{FF2B5EF4-FFF2-40B4-BE49-F238E27FC236}">
                <a16:creationId xmlns:a16="http://schemas.microsoft.com/office/drawing/2014/main" id="{0F1CC8A9-31BF-45E4-A186-6798922D706E}"/>
              </a:ext>
            </a:extLst>
          </p:cNvPr>
          <p:cNvSpPr/>
          <p:nvPr/>
        </p:nvSpPr>
        <p:spPr>
          <a:xfrm rot="5100533">
            <a:off x="6412530" y="3514555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8E419875-1A12-4C62-AFE3-E6480B0D6B34}"/>
              </a:ext>
            </a:extLst>
          </p:cNvPr>
          <p:cNvCxnSpPr>
            <a:cxnSpLocks/>
          </p:cNvCxnSpPr>
          <p:nvPr/>
        </p:nvCxnSpPr>
        <p:spPr>
          <a:xfrm>
            <a:off x="7058515" y="3189310"/>
            <a:ext cx="0" cy="648000"/>
          </a:xfrm>
          <a:prstGeom prst="line">
            <a:avLst/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Дуга 140">
            <a:extLst>
              <a:ext uri="{FF2B5EF4-FFF2-40B4-BE49-F238E27FC236}">
                <a16:creationId xmlns:a16="http://schemas.microsoft.com/office/drawing/2014/main" id="{EAF3F339-D659-417A-861E-226734EA0EEA}"/>
              </a:ext>
            </a:extLst>
          </p:cNvPr>
          <p:cNvSpPr/>
          <p:nvPr/>
        </p:nvSpPr>
        <p:spPr>
          <a:xfrm rot="10800000">
            <a:off x="6747139" y="2524762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27A56B9A-1A9A-479B-9796-D4BF65F77E60}"/>
              </a:ext>
            </a:extLst>
          </p:cNvPr>
          <p:cNvSpPr/>
          <p:nvPr/>
        </p:nvSpPr>
        <p:spPr>
          <a:xfrm>
            <a:off x="6723637" y="2833797"/>
            <a:ext cx="45719" cy="45719"/>
          </a:xfrm>
          <a:prstGeom prst="ellipse">
            <a:avLst/>
          </a:prstGeom>
          <a:solidFill>
            <a:srgbClr val="74AF65"/>
          </a:solidFill>
          <a:ln>
            <a:solidFill>
              <a:srgbClr val="74A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43" name="Дуга 142">
            <a:extLst>
              <a:ext uri="{FF2B5EF4-FFF2-40B4-BE49-F238E27FC236}">
                <a16:creationId xmlns:a16="http://schemas.microsoft.com/office/drawing/2014/main" id="{3C79E26F-A1C1-458E-B211-19589DD7C53E}"/>
              </a:ext>
            </a:extLst>
          </p:cNvPr>
          <p:cNvSpPr/>
          <p:nvPr/>
        </p:nvSpPr>
        <p:spPr>
          <a:xfrm>
            <a:off x="6833565" y="2550755"/>
            <a:ext cx="621744" cy="658936"/>
          </a:xfrm>
          <a:prstGeom prst="arc">
            <a:avLst>
              <a:gd name="adj1" fmla="val 17812936"/>
              <a:gd name="adj2" fmla="val 2207727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23D1F701-0FF7-4CBD-A2CA-28F9882BB8A7}"/>
              </a:ext>
            </a:extLst>
          </p:cNvPr>
          <p:cNvSpPr/>
          <p:nvPr/>
        </p:nvSpPr>
        <p:spPr>
          <a:xfrm>
            <a:off x="7281839" y="258706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45" name="Прямая соединительная линия 144">
            <a:extLst>
              <a:ext uri="{FF2B5EF4-FFF2-40B4-BE49-F238E27FC236}">
                <a16:creationId xmlns:a16="http://schemas.microsoft.com/office/drawing/2014/main" id="{E2D099D1-18F3-4E3B-A79B-AAEE729E8427}"/>
              </a:ext>
            </a:extLst>
          </p:cNvPr>
          <p:cNvCxnSpPr>
            <a:cxnSpLocks/>
          </p:cNvCxnSpPr>
          <p:nvPr/>
        </p:nvCxnSpPr>
        <p:spPr>
          <a:xfrm>
            <a:off x="7399490" y="3068561"/>
            <a:ext cx="0" cy="1008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Дуга 145">
            <a:extLst>
              <a:ext uri="{FF2B5EF4-FFF2-40B4-BE49-F238E27FC236}">
                <a16:creationId xmlns:a16="http://schemas.microsoft.com/office/drawing/2014/main" id="{E30A977A-7D01-4E22-8B5D-6E6478170261}"/>
              </a:ext>
            </a:extLst>
          </p:cNvPr>
          <p:cNvSpPr/>
          <p:nvPr/>
        </p:nvSpPr>
        <p:spPr>
          <a:xfrm>
            <a:off x="7460703" y="3793848"/>
            <a:ext cx="631858" cy="661536"/>
          </a:xfrm>
          <a:prstGeom prst="arc">
            <a:avLst>
              <a:gd name="adj1" fmla="val 17778311"/>
              <a:gd name="adj2" fmla="val 738486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2B09F6EB-6735-4D9A-8DA4-D0DA9A39E10B}"/>
              </a:ext>
            </a:extLst>
          </p:cNvPr>
          <p:cNvSpPr/>
          <p:nvPr/>
        </p:nvSpPr>
        <p:spPr>
          <a:xfrm>
            <a:off x="7918648" y="381468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48" name="Прямая соединительная линия 147">
            <a:extLst>
              <a:ext uri="{FF2B5EF4-FFF2-40B4-BE49-F238E27FC236}">
                <a16:creationId xmlns:a16="http://schemas.microsoft.com/office/drawing/2014/main" id="{DC7C7BCD-8F01-4AFD-A879-B3F6C0F0B174}"/>
              </a:ext>
            </a:extLst>
          </p:cNvPr>
          <p:cNvCxnSpPr>
            <a:cxnSpLocks/>
          </p:cNvCxnSpPr>
          <p:nvPr/>
        </p:nvCxnSpPr>
        <p:spPr>
          <a:xfrm>
            <a:off x="8091463" y="4186450"/>
            <a:ext cx="243171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Дуга 148">
            <a:extLst>
              <a:ext uri="{FF2B5EF4-FFF2-40B4-BE49-F238E27FC236}">
                <a16:creationId xmlns:a16="http://schemas.microsoft.com/office/drawing/2014/main" id="{BB4DD1E6-C927-4658-A65A-AA854E7F38E1}"/>
              </a:ext>
            </a:extLst>
          </p:cNvPr>
          <p:cNvSpPr/>
          <p:nvPr/>
        </p:nvSpPr>
        <p:spPr>
          <a:xfrm rot="3916916">
            <a:off x="10128309" y="3590078"/>
            <a:ext cx="683173" cy="533057"/>
          </a:xfrm>
          <a:prstGeom prst="arc">
            <a:avLst>
              <a:gd name="adj1" fmla="val 18461554"/>
              <a:gd name="adj2" fmla="val 97231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E8E87526-DD1A-4456-92A7-3C5A4AF992A9}"/>
              </a:ext>
            </a:extLst>
          </p:cNvPr>
          <p:cNvCxnSpPr>
            <a:cxnSpLocks/>
          </p:cNvCxnSpPr>
          <p:nvPr/>
        </p:nvCxnSpPr>
        <p:spPr>
          <a:xfrm flipH="1">
            <a:off x="10749758" y="3462514"/>
            <a:ext cx="5069" cy="4719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Дуга 150">
            <a:extLst>
              <a:ext uri="{FF2B5EF4-FFF2-40B4-BE49-F238E27FC236}">
                <a16:creationId xmlns:a16="http://schemas.microsoft.com/office/drawing/2014/main" id="{58C3DEB7-CB79-429F-A059-74410DCCF135}"/>
              </a:ext>
            </a:extLst>
          </p:cNvPr>
          <p:cNvSpPr/>
          <p:nvPr/>
        </p:nvSpPr>
        <p:spPr>
          <a:xfrm rot="11229701">
            <a:off x="10500666" y="2907348"/>
            <a:ext cx="606109" cy="565384"/>
          </a:xfrm>
          <a:prstGeom prst="arc">
            <a:avLst>
              <a:gd name="adj1" fmla="val 16366534"/>
              <a:gd name="adj2" fmla="val 2112637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152" name="Овал 151">
            <a:extLst>
              <a:ext uri="{FF2B5EF4-FFF2-40B4-BE49-F238E27FC236}">
                <a16:creationId xmlns:a16="http://schemas.microsoft.com/office/drawing/2014/main" id="{8FFB2B1B-9448-43D5-85A3-6EBBEB0AD13A}"/>
              </a:ext>
            </a:extLst>
          </p:cNvPr>
          <p:cNvSpPr/>
          <p:nvPr/>
        </p:nvSpPr>
        <p:spPr>
          <a:xfrm>
            <a:off x="10476498" y="316991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53" name="Дуга 152">
            <a:extLst>
              <a:ext uri="{FF2B5EF4-FFF2-40B4-BE49-F238E27FC236}">
                <a16:creationId xmlns:a16="http://schemas.microsoft.com/office/drawing/2014/main" id="{18BB0385-D20B-468B-8CB7-56518AAD9E8F}"/>
              </a:ext>
            </a:extLst>
          </p:cNvPr>
          <p:cNvSpPr/>
          <p:nvPr/>
        </p:nvSpPr>
        <p:spPr>
          <a:xfrm>
            <a:off x="10524808" y="2850970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54" name="Овал 153">
            <a:extLst>
              <a:ext uri="{FF2B5EF4-FFF2-40B4-BE49-F238E27FC236}">
                <a16:creationId xmlns:a16="http://schemas.microsoft.com/office/drawing/2014/main" id="{0D7858DD-B3CC-486A-A744-2F35FEDEF2DF}"/>
              </a:ext>
            </a:extLst>
          </p:cNvPr>
          <p:cNvSpPr/>
          <p:nvPr/>
        </p:nvSpPr>
        <p:spPr>
          <a:xfrm>
            <a:off x="10817877" y="282456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id="{9DF05EA3-978B-4371-AC28-D12285B43A6E}"/>
              </a:ext>
            </a:extLst>
          </p:cNvPr>
          <p:cNvSpPr/>
          <p:nvPr/>
        </p:nvSpPr>
        <p:spPr>
          <a:xfrm>
            <a:off x="11134941" y="316397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CC32D5A-2430-43A2-9B6C-D09D630E21AC}"/>
              </a:ext>
            </a:extLst>
          </p:cNvPr>
          <p:cNvSpPr txBox="1"/>
          <p:nvPr/>
        </p:nvSpPr>
        <p:spPr>
          <a:xfrm>
            <a:off x="119060" y="3313682"/>
            <a:ext cx="222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F497D"/>
                </a:solidFill>
                <a:latin typeface="Akrobat" panose="00000800000000000000" pitchFamily="2" charset="-52"/>
              </a:rPr>
              <a:t>ТЕКСТ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8FC5ED1-24CA-4A9D-A8A5-7D164B9AA1F0}"/>
              </a:ext>
            </a:extLst>
          </p:cNvPr>
          <p:cNvSpPr txBox="1"/>
          <p:nvPr/>
        </p:nvSpPr>
        <p:spPr>
          <a:xfrm>
            <a:off x="833289" y="3907040"/>
            <a:ext cx="32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</a:rPr>
              <a:t>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876F3016-E1FC-45AE-ABB7-2309900D03AE}"/>
              </a:ext>
            </a:extLst>
          </p:cNvPr>
          <p:cNvSpPr txBox="1"/>
          <p:nvPr/>
        </p:nvSpPr>
        <p:spPr>
          <a:xfrm>
            <a:off x="3277528" y="2933140"/>
            <a:ext cx="32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</a:rPr>
              <a:t>2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C8E6990-21B5-4C09-AAEE-6B854513EBD2}"/>
              </a:ext>
            </a:extLst>
          </p:cNvPr>
          <p:cNvSpPr txBox="1"/>
          <p:nvPr/>
        </p:nvSpPr>
        <p:spPr>
          <a:xfrm>
            <a:off x="4036105" y="3924973"/>
            <a:ext cx="32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</a:rPr>
              <a:t>3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4521A19-A859-499B-8E6F-536D62A88A50}"/>
              </a:ext>
            </a:extLst>
          </p:cNvPr>
          <p:cNvSpPr txBox="1"/>
          <p:nvPr/>
        </p:nvSpPr>
        <p:spPr>
          <a:xfrm>
            <a:off x="6924675" y="2629886"/>
            <a:ext cx="321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</a:rPr>
              <a:t>4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EA3E7D3-88FC-48B6-9A31-25F8AC018FE4}"/>
              </a:ext>
            </a:extLst>
          </p:cNvPr>
          <p:cNvSpPr txBox="1"/>
          <p:nvPr/>
        </p:nvSpPr>
        <p:spPr>
          <a:xfrm>
            <a:off x="7600807" y="3857594"/>
            <a:ext cx="32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</a:rPr>
              <a:t>5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5A04654-44F9-4655-B058-941FF05D83B3}"/>
              </a:ext>
            </a:extLst>
          </p:cNvPr>
          <p:cNvSpPr txBox="1"/>
          <p:nvPr/>
        </p:nvSpPr>
        <p:spPr>
          <a:xfrm>
            <a:off x="10658545" y="2959024"/>
            <a:ext cx="32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anose="00000800000000000000" pitchFamily="2" charset="-52"/>
              </a:rPr>
              <a:t>6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5EE0473-E184-4EDB-93BB-1167C88E0929}"/>
              </a:ext>
            </a:extLst>
          </p:cNvPr>
          <p:cNvSpPr txBox="1"/>
          <p:nvPr/>
        </p:nvSpPr>
        <p:spPr>
          <a:xfrm>
            <a:off x="8245757" y="3727985"/>
            <a:ext cx="222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krobat" panose="00000800000000000000" pitchFamily="2" charset="-52"/>
              </a:rPr>
              <a:t>ТЕКСТ 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06E80FC-1DB4-4039-A16B-E5AE6CFAD0F6}"/>
              </a:ext>
            </a:extLst>
          </p:cNvPr>
          <p:cNvSpPr txBox="1"/>
          <p:nvPr/>
        </p:nvSpPr>
        <p:spPr>
          <a:xfrm>
            <a:off x="978065" y="3878442"/>
            <a:ext cx="2594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1F497D"/>
                </a:solidFill>
                <a:latin typeface="Akrobat" panose="00000800000000000000" pitchFamily="2" charset="-52"/>
              </a:rPr>
              <a:t>ТЕКСТ</a:t>
            </a:r>
            <a:endParaRPr lang="ru-RU" sz="1200" dirty="0">
              <a:solidFill>
                <a:srgbClr val="1F497D"/>
              </a:solidFill>
              <a:latin typeface="Akrobat" panose="00000800000000000000" pitchFamily="2" charset="-52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013797E-FBC3-4353-960C-8A2C73866728}"/>
              </a:ext>
            </a:extLst>
          </p:cNvPr>
          <p:cNvSpPr txBox="1"/>
          <p:nvPr/>
        </p:nvSpPr>
        <p:spPr>
          <a:xfrm>
            <a:off x="3081335" y="4794553"/>
            <a:ext cx="151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63FAABCA-D5D7-457B-B57C-5D3B257158D5}"/>
              </a:ext>
            </a:extLst>
          </p:cNvPr>
          <p:cNvSpPr txBox="1"/>
          <p:nvPr/>
        </p:nvSpPr>
        <p:spPr>
          <a:xfrm>
            <a:off x="3102065" y="5060641"/>
            <a:ext cx="268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 </a:t>
            </a:r>
            <a:r>
              <a:rPr lang="ru-RU" sz="1200" b="1" dirty="0" err="1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74AF65"/>
              </a:solidFill>
              <a:latin typeface="Akrobat" panose="00000800000000000000" pitchFamily="2" charset="-52"/>
            </a:endParaRPr>
          </a:p>
          <a:p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74AF65"/>
              </a:solidFill>
              <a:latin typeface="Akrobat" panose="00000800000000000000" pitchFamily="2" charset="-52"/>
            </a:endParaRPr>
          </a:p>
        </p:txBody>
      </p:sp>
      <p:cxnSp>
        <p:nvCxnSpPr>
          <p:cNvPr id="181" name="Прямая соединительная линия 180">
            <a:extLst>
              <a:ext uri="{FF2B5EF4-FFF2-40B4-BE49-F238E27FC236}">
                <a16:creationId xmlns:a16="http://schemas.microsoft.com/office/drawing/2014/main" id="{CB7ED153-A492-4960-B1BC-C9AD278C8311}"/>
              </a:ext>
            </a:extLst>
          </p:cNvPr>
          <p:cNvCxnSpPr>
            <a:cxnSpLocks/>
          </p:cNvCxnSpPr>
          <p:nvPr/>
        </p:nvCxnSpPr>
        <p:spPr>
          <a:xfrm>
            <a:off x="3719824" y="4462302"/>
            <a:ext cx="824830" cy="0"/>
          </a:xfrm>
          <a:prstGeom prst="line">
            <a:avLst/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Дуга 181">
            <a:extLst>
              <a:ext uri="{FF2B5EF4-FFF2-40B4-BE49-F238E27FC236}">
                <a16:creationId xmlns:a16="http://schemas.microsoft.com/office/drawing/2014/main" id="{5335B9C3-6834-4A4D-88AB-AFA45334D519}"/>
              </a:ext>
            </a:extLst>
          </p:cNvPr>
          <p:cNvSpPr/>
          <p:nvPr/>
        </p:nvSpPr>
        <p:spPr>
          <a:xfrm>
            <a:off x="4225578" y="4462579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83" name="Дуга 182">
            <a:extLst>
              <a:ext uri="{FF2B5EF4-FFF2-40B4-BE49-F238E27FC236}">
                <a16:creationId xmlns:a16="http://schemas.microsoft.com/office/drawing/2014/main" id="{F380346F-0F25-401D-9539-8DE8AD2F96DB}"/>
              </a:ext>
            </a:extLst>
          </p:cNvPr>
          <p:cNvSpPr/>
          <p:nvPr/>
        </p:nvSpPr>
        <p:spPr>
          <a:xfrm rot="16200000">
            <a:off x="3402548" y="4447463"/>
            <a:ext cx="631858" cy="661536"/>
          </a:xfrm>
          <a:prstGeom prst="arc">
            <a:avLst>
              <a:gd name="adj1" fmla="val 16200000"/>
              <a:gd name="adj2" fmla="val 127736"/>
            </a:avLst>
          </a:prstGeom>
          <a:ln w="12700">
            <a:solidFill>
              <a:srgbClr val="74A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9A91636E-AF46-4787-9321-26D6F72D53BC}"/>
              </a:ext>
            </a:extLst>
          </p:cNvPr>
          <p:cNvSpPr/>
          <p:nvPr/>
        </p:nvSpPr>
        <p:spPr>
          <a:xfrm>
            <a:off x="3363102" y="4740728"/>
            <a:ext cx="45719" cy="45719"/>
          </a:xfrm>
          <a:prstGeom prst="ellipse">
            <a:avLst/>
          </a:prstGeom>
          <a:solidFill>
            <a:srgbClr val="74AF65"/>
          </a:solidFill>
          <a:ln>
            <a:solidFill>
              <a:srgbClr val="74A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BD93AD3B-90C9-4E81-BAAE-36ABA9655CBE}"/>
              </a:ext>
            </a:extLst>
          </p:cNvPr>
          <p:cNvSpPr/>
          <p:nvPr/>
        </p:nvSpPr>
        <p:spPr>
          <a:xfrm>
            <a:off x="4829561" y="4755370"/>
            <a:ext cx="45719" cy="45719"/>
          </a:xfrm>
          <a:prstGeom prst="ellipse">
            <a:avLst/>
          </a:prstGeom>
          <a:solidFill>
            <a:srgbClr val="74AF65"/>
          </a:solidFill>
          <a:ln>
            <a:solidFill>
              <a:srgbClr val="74AF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DF16AD0B-0BDE-4709-B925-BF0F59BFA194}"/>
              </a:ext>
            </a:extLst>
          </p:cNvPr>
          <p:cNvSpPr txBox="1"/>
          <p:nvPr/>
        </p:nvSpPr>
        <p:spPr>
          <a:xfrm>
            <a:off x="6746496" y="2246937"/>
            <a:ext cx="3881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 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78D9B763-28A4-4E57-9F07-BCA0A3B6028E}"/>
              </a:ext>
            </a:extLst>
          </p:cNvPr>
          <p:cNvSpPr txBox="1"/>
          <p:nvPr/>
        </p:nvSpPr>
        <p:spPr>
          <a:xfrm>
            <a:off x="10085268" y="1989774"/>
            <a:ext cx="222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krobat" panose="00000800000000000000" pitchFamily="2" charset="-52"/>
              </a:rPr>
              <a:t>ТЕКСТ,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81076DF-8892-4E3A-978C-2A9EDF4437DE}"/>
              </a:ext>
            </a:extLst>
          </p:cNvPr>
          <p:cNvSpPr txBox="1"/>
          <p:nvPr/>
        </p:nvSpPr>
        <p:spPr>
          <a:xfrm>
            <a:off x="10107924" y="2313086"/>
            <a:ext cx="1809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Тоже текст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BF407608-9560-4947-8D77-44B2DB072B0E}"/>
              </a:ext>
            </a:extLst>
          </p:cNvPr>
          <p:cNvSpPr txBox="1"/>
          <p:nvPr/>
        </p:nvSpPr>
        <p:spPr>
          <a:xfrm>
            <a:off x="8783032" y="4752809"/>
            <a:ext cx="3494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FF0000"/>
              </a:solidFill>
              <a:latin typeface="Akrobat" panose="00000800000000000000" pitchFamily="2" charset="-52"/>
            </a:endParaRPr>
          </a:p>
          <a:p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r>
              <a:rPr lang="ru-RU" sz="1200" b="1" dirty="0">
                <a:solidFill>
                  <a:srgbClr val="FF0000"/>
                </a:solidFill>
                <a:latin typeface="Akrobat" panose="00000800000000000000" pitchFamily="2" charset="-52"/>
              </a:rPr>
              <a:t> </a:t>
            </a:r>
            <a:r>
              <a:rPr lang="ru-RU" sz="1200" b="1" dirty="0" err="1">
                <a:solidFill>
                  <a:srgbClr val="FF0000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FF0000"/>
              </a:solidFill>
              <a:latin typeface="Akrobat" panose="00000800000000000000" pitchFamily="2" charset="-52"/>
            </a:endParaRPr>
          </a:p>
        </p:txBody>
      </p:sp>
      <p:sp>
        <p:nvSpPr>
          <p:cNvPr id="200" name="Номер слайда 37">
            <a:extLst>
              <a:ext uri="{FF2B5EF4-FFF2-40B4-BE49-F238E27FC236}">
                <a16:creationId xmlns:a16="http://schemas.microsoft.com/office/drawing/2014/main" id="{E5EEB953-EE66-4F9F-A179-418483F8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3</a:t>
            </a:fld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EC72A15-EC7C-425D-9A44-97FAE57F1A1F}"/>
              </a:ext>
            </a:extLst>
          </p:cNvPr>
          <p:cNvSpPr txBox="1"/>
          <p:nvPr/>
        </p:nvSpPr>
        <p:spPr>
          <a:xfrm>
            <a:off x="3017152" y="2339135"/>
            <a:ext cx="4849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+mj-lt"/>
              <a:buAutoNum type="arabicPeriod"/>
            </a:pPr>
            <a:r>
              <a:rPr lang="ru-RU" sz="1100" b="1" dirty="0">
                <a:solidFill>
                  <a:srgbClr val="1F497D"/>
                </a:solidFill>
                <a:latin typeface="Akrobat" panose="00000800000000000000" pitchFamily="2" charset="-52"/>
              </a:rPr>
              <a:t>ТЕКСТ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1100" b="1" dirty="0">
                <a:solidFill>
                  <a:srgbClr val="1F497D"/>
                </a:solidFill>
                <a:latin typeface="Akrobat" panose="00000800000000000000" pitchFamily="2" charset="-52"/>
              </a:rPr>
              <a:t>ТЕКСТ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CF92DF0-1042-4A4E-B4B0-5C6EC8484285}"/>
              </a:ext>
            </a:extLst>
          </p:cNvPr>
          <p:cNvSpPr txBox="1"/>
          <p:nvPr/>
        </p:nvSpPr>
        <p:spPr>
          <a:xfrm>
            <a:off x="4579966" y="4801089"/>
            <a:ext cx="151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AE0637F-864E-457D-8E96-AC70D1438B1A}"/>
              </a:ext>
            </a:extLst>
          </p:cNvPr>
          <p:cNvSpPr txBox="1"/>
          <p:nvPr/>
        </p:nvSpPr>
        <p:spPr>
          <a:xfrm>
            <a:off x="4600696" y="5067177"/>
            <a:ext cx="268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 </a:t>
            </a:r>
            <a:r>
              <a:rPr lang="ru-RU" sz="1200" b="1" dirty="0" err="1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74AF65"/>
              </a:solidFill>
              <a:latin typeface="Akrobat" panose="00000800000000000000" pitchFamily="2" charset="-52"/>
            </a:endParaRPr>
          </a:p>
          <a:p>
            <a:r>
              <a:rPr lang="ru-RU" sz="1200" b="1" dirty="0">
                <a:solidFill>
                  <a:srgbClr val="74AF65"/>
                </a:solidFill>
                <a:latin typeface="Akrobat" panose="00000800000000000000" pitchFamily="2" charset="-52"/>
              </a:rPr>
              <a:t>текст </a:t>
            </a:r>
            <a:r>
              <a:rPr lang="ru-RU" sz="1200" b="1" dirty="0" err="1">
                <a:solidFill>
                  <a:srgbClr val="74AF65"/>
                </a:solidFill>
                <a:latin typeface="Akrobat" panose="00000800000000000000" pitchFamily="2" charset="-52"/>
              </a:rPr>
              <a:t>текст</a:t>
            </a:r>
            <a:endParaRPr lang="ru-RU" sz="1200" b="1" dirty="0">
              <a:solidFill>
                <a:srgbClr val="74AF65"/>
              </a:solidFill>
              <a:latin typeface="Akrobat" panose="000008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0DC507-0BD0-46B4-8DB5-342E0E4C41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8540" y="3175994"/>
            <a:ext cx="1194920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7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13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F222B307-96FA-490E-B79D-3661D075A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EFE35D-ACAF-44E5-82E6-37DDED7CB41F}"/>
              </a:ext>
            </a:extLst>
          </p:cNvPr>
          <p:cNvSpPr/>
          <p:nvPr/>
        </p:nvSpPr>
        <p:spPr>
          <a:xfrm>
            <a:off x="2316928" y="-1291771"/>
            <a:ext cx="7045940" cy="13425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4</a:t>
            </a:fld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138" name="Заголовок 1">
            <a:extLst>
              <a:ext uri="{FF2B5EF4-FFF2-40B4-BE49-F238E27FC236}">
                <a16:creationId xmlns:a16="http://schemas.microsoft.com/office/drawing/2014/main" id="{48CEBAF7-554A-4C21-AC6B-39F1FE150C07}"/>
              </a:ext>
            </a:extLst>
          </p:cNvPr>
          <p:cNvSpPr txBox="1">
            <a:spLocks/>
          </p:cNvSpPr>
          <p:nvPr/>
        </p:nvSpPr>
        <p:spPr>
          <a:xfrm>
            <a:off x="261167" y="8728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024285"/>
                </a:solidFill>
                <a:latin typeface="Akrobat" panose="00000800000000000000" pitchFamily="2" charset="-52"/>
              </a:rPr>
              <a:t>Название схемы</a:t>
            </a:r>
          </a:p>
        </p:txBody>
      </p:sp>
      <p:sp>
        <p:nvSpPr>
          <p:cNvPr id="139" name="Google Shape;1914;p52">
            <a:extLst>
              <a:ext uri="{FF2B5EF4-FFF2-40B4-BE49-F238E27FC236}">
                <a16:creationId xmlns:a16="http://schemas.microsoft.com/office/drawing/2014/main" id="{0A0ADFCA-A33E-483F-BEA7-FC0AC9CC92C0}"/>
              </a:ext>
            </a:extLst>
          </p:cNvPr>
          <p:cNvSpPr/>
          <p:nvPr/>
        </p:nvSpPr>
        <p:spPr>
          <a:xfrm>
            <a:off x="2062151" y="3242040"/>
            <a:ext cx="1676448" cy="504000"/>
          </a:xfrm>
          <a:prstGeom prst="roundRect">
            <a:avLst>
              <a:gd name="adj" fmla="val 16667"/>
            </a:avLst>
          </a:prstGeom>
          <a:solidFill>
            <a:srgbClr val="1F49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krobat" panose="00000800000000000000" pitchFamily="2" charset="-52"/>
                <a:ea typeface="Chivo Black"/>
                <a:cs typeface="Chivo Black"/>
                <a:sym typeface="Chivo Black"/>
              </a:rPr>
              <a:t>текст</a:t>
            </a:r>
            <a:endParaRPr sz="2800" dirty="0">
              <a:solidFill>
                <a:schemeClr val="bg1"/>
              </a:solidFill>
              <a:latin typeface="Akrobat" panose="00000800000000000000" pitchFamily="2" charset="-52"/>
              <a:ea typeface="Chivo Black"/>
              <a:cs typeface="Chivo Black"/>
              <a:sym typeface="Chivo Black"/>
            </a:endParaRPr>
          </a:p>
        </p:txBody>
      </p:sp>
      <p:cxnSp>
        <p:nvCxnSpPr>
          <p:cNvPr id="140" name="Google Shape;1926;p52">
            <a:extLst>
              <a:ext uri="{FF2B5EF4-FFF2-40B4-BE49-F238E27FC236}">
                <a16:creationId xmlns:a16="http://schemas.microsoft.com/office/drawing/2014/main" id="{9D3ADFC2-2EAC-46E7-A4FD-A580A6D9A958}"/>
              </a:ext>
            </a:extLst>
          </p:cNvPr>
          <p:cNvCxnSpPr>
            <a:cxnSpLocks/>
          </p:cNvCxnSpPr>
          <p:nvPr/>
        </p:nvCxnSpPr>
        <p:spPr>
          <a:xfrm>
            <a:off x="2578206" y="2598872"/>
            <a:ext cx="7028922" cy="0"/>
          </a:xfrm>
          <a:prstGeom prst="straightConnector1">
            <a:avLst/>
          </a:prstGeom>
          <a:noFill/>
          <a:ln w="12700" cap="rnd" cmpd="sng">
            <a:solidFill>
              <a:srgbClr val="2E3D8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927;p52">
            <a:extLst>
              <a:ext uri="{FF2B5EF4-FFF2-40B4-BE49-F238E27FC236}">
                <a16:creationId xmlns:a16="http://schemas.microsoft.com/office/drawing/2014/main" id="{D97A4EF4-D4F7-4A54-86B6-93BE0F603892}"/>
              </a:ext>
            </a:extLst>
          </p:cNvPr>
          <p:cNvSpPr/>
          <p:nvPr/>
        </p:nvSpPr>
        <p:spPr>
          <a:xfrm>
            <a:off x="2440731" y="2130445"/>
            <a:ext cx="936000" cy="9360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sp>
        <p:nvSpPr>
          <p:cNvPr id="142" name="Google Shape;1470;p37">
            <a:extLst>
              <a:ext uri="{FF2B5EF4-FFF2-40B4-BE49-F238E27FC236}">
                <a16:creationId xmlns:a16="http://schemas.microsoft.com/office/drawing/2014/main" id="{54E110E7-4DB6-46F8-87B9-58D54657CF56}"/>
              </a:ext>
            </a:extLst>
          </p:cNvPr>
          <p:cNvSpPr/>
          <p:nvPr/>
        </p:nvSpPr>
        <p:spPr>
          <a:xfrm>
            <a:off x="2105255" y="5207102"/>
            <a:ext cx="495200" cy="495200"/>
          </a:xfrm>
          <a:prstGeom prst="roundRect">
            <a:avLst>
              <a:gd name="adj" fmla="val 16667"/>
            </a:avLst>
          </a:prstGeom>
          <a:solidFill>
            <a:srgbClr val="0242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3" name="Google Shape;1471;p37">
            <a:extLst>
              <a:ext uri="{FF2B5EF4-FFF2-40B4-BE49-F238E27FC236}">
                <a16:creationId xmlns:a16="http://schemas.microsoft.com/office/drawing/2014/main" id="{2BF6B12D-6161-425A-8085-B5E7D308F165}"/>
              </a:ext>
            </a:extLst>
          </p:cNvPr>
          <p:cNvSpPr/>
          <p:nvPr/>
        </p:nvSpPr>
        <p:spPr>
          <a:xfrm>
            <a:off x="2105255" y="6057451"/>
            <a:ext cx="495200" cy="495200"/>
          </a:xfrm>
          <a:prstGeom prst="roundRect">
            <a:avLst>
              <a:gd name="adj" fmla="val 16667"/>
            </a:avLst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4" name="Google Shape;1476;p37">
            <a:extLst>
              <a:ext uri="{FF2B5EF4-FFF2-40B4-BE49-F238E27FC236}">
                <a16:creationId xmlns:a16="http://schemas.microsoft.com/office/drawing/2014/main" id="{817F1617-9D4F-46D8-80B5-1C06AEAF229D}"/>
              </a:ext>
            </a:extLst>
          </p:cNvPr>
          <p:cNvSpPr/>
          <p:nvPr/>
        </p:nvSpPr>
        <p:spPr>
          <a:xfrm>
            <a:off x="2746222" y="5366310"/>
            <a:ext cx="3144400" cy="17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>
            <a:solidFill>
              <a:srgbClr val="02428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5" name="Google Shape;1477;p37">
            <a:extLst>
              <a:ext uri="{FF2B5EF4-FFF2-40B4-BE49-F238E27FC236}">
                <a16:creationId xmlns:a16="http://schemas.microsoft.com/office/drawing/2014/main" id="{23694EFC-11D8-47F8-9D52-A13A0D88445C}"/>
              </a:ext>
            </a:extLst>
          </p:cNvPr>
          <p:cNvSpPr/>
          <p:nvPr/>
        </p:nvSpPr>
        <p:spPr>
          <a:xfrm>
            <a:off x="2746223" y="5366310"/>
            <a:ext cx="2738400" cy="176800"/>
          </a:xfrm>
          <a:prstGeom prst="roundRect">
            <a:avLst>
              <a:gd name="adj" fmla="val 16667"/>
            </a:avLst>
          </a:prstGeom>
          <a:solidFill>
            <a:srgbClr val="02428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6" name="Google Shape;1480;p37">
            <a:extLst>
              <a:ext uri="{FF2B5EF4-FFF2-40B4-BE49-F238E27FC236}">
                <a16:creationId xmlns:a16="http://schemas.microsoft.com/office/drawing/2014/main" id="{4E0E8E05-F1EB-4729-86D2-E0239D03DD49}"/>
              </a:ext>
            </a:extLst>
          </p:cNvPr>
          <p:cNvSpPr/>
          <p:nvPr/>
        </p:nvSpPr>
        <p:spPr>
          <a:xfrm>
            <a:off x="2746222" y="6216660"/>
            <a:ext cx="3144400" cy="17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>
            <a:solidFill>
              <a:srgbClr val="74AF65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7" name="Google Shape;1481;p37">
            <a:extLst>
              <a:ext uri="{FF2B5EF4-FFF2-40B4-BE49-F238E27FC236}">
                <a16:creationId xmlns:a16="http://schemas.microsoft.com/office/drawing/2014/main" id="{C00AE8F3-AED1-4065-89DB-5335482837A0}"/>
              </a:ext>
            </a:extLst>
          </p:cNvPr>
          <p:cNvSpPr/>
          <p:nvPr/>
        </p:nvSpPr>
        <p:spPr>
          <a:xfrm>
            <a:off x="2746222" y="6216660"/>
            <a:ext cx="2724800" cy="176800"/>
          </a:xfrm>
          <a:prstGeom prst="roundRect">
            <a:avLst>
              <a:gd name="adj" fmla="val 16667"/>
            </a:avLst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8" name="Google Shape;1472;p37">
            <a:extLst>
              <a:ext uri="{FF2B5EF4-FFF2-40B4-BE49-F238E27FC236}">
                <a16:creationId xmlns:a16="http://schemas.microsoft.com/office/drawing/2014/main" id="{9D056CFB-5050-434F-BDF7-A2BE40216508}"/>
              </a:ext>
            </a:extLst>
          </p:cNvPr>
          <p:cNvSpPr/>
          <p:nvPr/>
        </p:nvSpPr>
        <p:spPr>
          <a:xfrm>
            <a:off x="6525048" y="5197281"/>
            <a:ext cx="495200" cy="495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49" name="Google Shape;1473;p37">
            <a:extLst>
              <a:ext uri="{FF2B5EF4-FFF2-40B4-BE49-F238E27FC236}">
                <a16:creationId xmlns:a16="http://schemas.microsoft.com/office/drawing/2014/main" id="{53ABBC30-491E-4F77-BB00-C3ABD41B6E88}"/>
              </a:ext>
            </a:extLst>
          </p:cNvPr>
          <p:cNvSpPr/>
          <p:nvPr/>
        </p:nvSpPr>
        <p:spPr>
          <a:xfrm>
            <a:off x="6525048" y="6057443"/>
            <a:ext cx="495200" cy="49520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sp>
        <p:nvSpPr>
          <p:cNvPr id="150" name="Google Shape;1484;p37">
            <a:extLst>
              <a:ext uri="{FF2B5EF4-FFF2-40B4-BE49-F238E27FC236}">
                <a16:creationId xmlns:a16="http://schemas.microsoft.com/office/drawing/2014/main" id="{5FCAAD09-FF59-4DB3-B3E5-6E27E82E5550}"/>
              </a:ext>
            </a:extLst>
          </p:cNvPr>
          <p:cNvSpPr/>
          <p:nvPr/>
        </p:nvSpPr>
        <p:spPr>
          <a:xfrm>
            <a:off x="7166015" y="5356492"/>
            <a:ext cx="3144400" cy="176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>
            <a:solidFill>
              <a:srgbClr val="FF0000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51" name="Google Shape;1485;p37">
            <a:extLst>
              <a:ext uri="{FF2B5EF4-FFF2-40B4-BE49-F238E27FC236}">
                <a16:creationId xmlns:a16="http://schemas.microsoft.com/office/drawing/2014/main" id="{D0860A72-C721-4DC9-8D4D-86193897CA75}"/>
              </a:ext>
            </a:extLst>
          </p:cNvPr>
          <p:cNvSpPr/>
          <p:nvPr/>
        </p:nvSpPr>
        <p:spPr>
          <a:xfrm>
            <a:off x="7166015" y="5356489"/>
            <a:ext cx="1559600" cy="176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sp>
        <p:nvSpPr>
          <p:cNvPr id="152" name="Google Shape;1489;p37">
            <a:extLst>
              <a:ext uri="{FF2B5EF4-FFF2-40B4-BE49-F238E27FC236}">
                <a16:creationId xmlns:a16="http://schemas.microsoft.com/office/drawing/2014/main" id="{61F3AE19-3196-410B-A2CD-4A2E4FAAC47C}"/>
              </a:ext>
            </a:extLst>
          </p:cNvPr>
          <p:cNvSpPr/>
          <p:nvPr/>
        </p:nvSpPr>
        <p:spPr>
          <a:xfrm>
            <a:off x="7166015" y="6216651"/>
            <a:ext cx="3144400" cy="17680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sp>
        <p:nvSpPr>
          <p:cNvPr id="153" name="Google Shape;1914;p52">
            <a:extLst>
              <a:ext uri="{FF2B5EF4-FFF2-40B4-BE49-F238E27FC236}">
                <a16:creationId xmlns:a16="http://schemas.microsoft.com/office/drawing/2014/main" id="{7B080E75-A7E3-4D6B-B452-CA5A0DFB760A}"/>
              </a:ext>
            </a:extLst>
          </p:cNvPr>
          <p:cNvSpPr/>
          <p:nvPr/>
        </p:nvSpPr>
        <p:spPr>
          <a:xfrm>
            <a:off x="4196023" y="3235378"/>
            <a:ext cx="1676448" cy="504000"/>
          </a:xfrm>
          <a:prstGeom prst="roundRect">
            <a:avLst>
              <a:gd name="adj" fmla="val 16667"/>
            </a:avLst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krobat" panose="00000800000000000000" pitchFamily="2" charset="-52"/>
                <a:ea typeface="Chivo Black"/>
                <a:cs typeface="Chivo Black"/>
                <a:sym typeface="Chivo Black"/>
              </a:rPr>
              <a:t>текст</a:t>
            </a:r>
            <a:endParaRPr sz="2800" dirty="0">
              <a:solidFill>
                <a:schemeClr val="bg1"/>
              </a:solidFill>
              <a:latin typeface="Akrobat" panose="00000800000000000000" pitchFamily="2" charset="-52"/>
              <a:ea typeface="Chivo Black"/>
              <a:cs typeface="Chivo Black"/>
              <a:sym typeface="Chivo Black"/>
            </a:endParaRPr>
          </a:p>
        </p:txBody>
      </p:sp>
      <p:sp>
        <p:nvSpPr>
          <p:cNvPr id="154" name="Google Shape;1927;p52">
            <a:extLst>
              <a:ext uri="{FF2B5EF4-FFF2-40B4-BE49-F238E27FC236}">
                <a16:creationId xmlns:a16="http://schemas.microsoft.com/office/drawing/2014/main" id="{26ECCA84-4186-4B92-93A0-74C5985BA161}"/>
              </a:ext>
            </a:extLst>
          </p:cNvPr>
          <p:cNvSpPr/>
          <p:nvPr/>
        </p:nvSpPr>
        <p:spPr>
          <a:xfrm>
            <a:off x="4574603" y="2123783"/>
            <a:ext cx="936000" cy="936000"/>
          </a:xfrm>
          <a:prstGeom prst="roundRect">
            <a:avLst>
              <a:gd name="adj" fmla="val 16667"/>
            </a:avLst>
          </a:prstGeom>
          <a:solidFill>
            <a:srgbClr val="74AF6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sp>
        <p:nvSpPr>
          <p:cNvPr id="155" name="Google Shape;1914;p52">
            <a:extLst>
              <a:ext uri="{FF2B5EF4-FFF2-40B4-BE49-F238E27FC236}">
                <a16:creationId xmlns:a16="http://schemas.microsoft.com/office/drawing/2014/main" id="{E66C5094-B98C-4A5A-B9B0-36D20A60A7A9}"/>
              </a:ext>
            </a:extLst>
          </p:cNvPr>
          <p:cNvSpPr/>
          <p:nvPr/>
        </p:nvSpPr>
        <p:spPr>
          <a:xfrm>
            <a:off x="6311079" y="3235378"/>
            <a:ext cx="1676448" cy="504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krobat" panose="00000800000000000000" pitchFamily="2" charset="-52"/>
                <a:ea typeface="Chivo Black"/>
                <a:cs typeface="Chivo Black"/>
                <a:sym typeface="Chivo Black"/>
              </a:rPr>
              <a:t>текст</a:t>
            </a:r>
            <a:endParaRPr sz="2800" dirty="0">
              <a:solidFill>
                <a:schemeClr val="bg1"/>
              </a:solidFill>
              <a:latin typeface="Akrobat" panose="00000800000000000000" pitchFamily="2" charset="-52"/>
              <a:ea typeface="Chivo Black"/>
              <a:cs typeface="Chivo Black"/>
              <a:sym typeface="Chivo Black"/>
            </a:endParaRPr>
          </a:p>
        </p:txBody>
      </p:sp>
      <p:sp>
        <p:nvSpPr>
          <p:cNvPr id="156" name="Google Shape;1927;p52">
            <a:extLst>
              <a:ext uri="{FF2B5EF4-FFF2-40B4-BE49-F238E27FC236}">
                <a16:creationId xmlns:a16="http://schemas.microsoft.com/office/drawing/2014/main" id="{65846752-CA4C-4DA1-A306-78BB44A488F8}"/>
              </a:ext>
            </a:extLst>
          </p:cNvPr>
          <p:cNvSpPr/>
          <p:nvPr/>
        </p:nvSpPr>
        <p:spPr>
          <a:xfrm>
            <a:off x="6689659" y="2123783"/>
            <a:ext cx="936000" cy="936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sp>
        <p:nvSpPr>
          <p:cNvPr id="157" name="Google Shape;1914;p52">
            <a:extLst>
              <a:ext uri="{FF2B5EF4-FFF2-40B4-BE49-F238E27FC236}">
                <a16:creationId xmlns:a16="http://schemas.microsoft.com/office/drawing/2014/main" id="{ADE27485-5E0B-4E57-8501-C0809359550A}"/>
              </a:ext>
            </a:extLst>
          </p:cNvPr>
          <p:cNvSpPr/>
          <p:nvPr/>
        </p:nvSpPr>
        <p:spPr>
          <a:xfrm>
            <a:off x="8482297" y="3232996"/>
            <a:ext cx="1676448" cy="504000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krobat" panose="00000800000000000000" pitchFamily="2" charset="-52"/>
                <a:ea typeface="Chivo Black"/>
                <a:cs typeface="Chivo Black"/>
                <a:sym typeface="Chivo Black"/>
              </a:rPr>
              <a:t>текст</a:t>
            </a:r>
            <a:endParaRPr sz="2800" dirty="0">
              <a:solidFill>
                <a:schemeClr val="bg1"/>
              </a:solidFill>
              <a:latin typeface="Akrobat" panose="00000800000000000000" pitchFamily="2" charset="-52"/>
              <a:ea typeface="Chivo Black"/>
              <a:cs typeface="Chivo Black"/>
              <a:sym typeface="Chivo Black"/>
            </a:endParaRPr>
          </a:p>
        </p:txBody>
      </p:sp>
      <p:sp>
        <p:nvSpPr>
          <p:cNvPr id="158" name="Google Shape;1927;p52">
            <a:extLst>
              <a:ext uri="{FF2B5EF4-FFF2-40B4-BE49-F238E27FC236}">
                <a16:creationId xmlns:a16="http://schemas.microsoft.com/office/drawing/2014/main" id="{A733A10C-81DD-4D68-93CB-A01F4B9B9393}"/>
              </a:ext>
            </a:extLst>
          </p:cNvPr>
          <p:cNvSpPr/>
          <p:nvPr/>
        </p:nvSpPr>
        <p:spPr>
          <a:xfrm>
            <a:off x="8860877" y="2121401"/>
            <a:ext cx="936000" cy="936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chemeClr val="bg1"/>
              </a:solidFill>
              <a:latin typeface="Akrobat" panose="00000800000000000000" pitchFamily="2" charset="-52"/>
            </a:endParaRPr>
          </a:p>
        </p:txBody>
      </p:sp>
      <p:sp>
        <p:nvSpPr>
          <p:cNvPr id="159" name="Заголовок 1">
            <a:extLst>
              <a:ext uri="{FF2B5EF4-FFF2-40B4-BE49-F238E27FC236}">
                <a16:creationId xmlns:a16="http://schemas.microsoft.com/office/drawing/2014/main" id="{C6D40921-8A4D-4C24-916E-15F9DBA8706E}"/>
              </a:ext>
            </a:extLst>
          </p:cNvPr>
          <p:cNvSpPr txBox="1">
            <a:spLocks/>
          </p:cNvSpPr>
          <p:nvPr/>
        </p:nvSpPr>
        <p:spPr>
          <a:xfrm>
            <a:off x="1929145" y="41044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>
                <a:solidFill>
                  <a:srgbClr val="024285"/>
                </a:solidFill>
                <a:latin typeface="Akrobat" panose="00000800000000000000" pitchFamily="2" charset="-52"/>
              </a:rPr>
              <a:t>Название схемы</a:t>
            </a:r>
            <a:endParaRPr lang="ru-RU" sz="2800" b="1" dirty="0">
              <a:solidFill>
                <a:srgbClr val="024285"/>
              </a:solidFill>
              <a:latin typeface="Akrobat" panose="00000800000000000000" pitchFamily="2" charset="-52"/>
            </a:endParaRPr>
          </a:p>
        </p:txBody>
      </p:sp>
      <p:pic>
        <p:nvPicPr>
          <p:cNvPr id="160" name="Рисунок 159">
            <a:extLst>
              <a:ext uri="{FF2B5EF4-FFF2-40B4-BE49-F238E27FC236}">
                <a16:creationId xmlns:a16="http://schemas.microsoft.com/office/drawing/2014/main" id="{07F33730-594B-4145-BEA9-4FD822112C1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15" y="2086533"/>
            <a:ext cx="994766" cy="994766"/>
          </a:xfrm>
          <a:prstGeom prst="rect">
            <a:avLst/>
          </a:prstGeom>
          <a:solidFill>
            <a:srgbClr val="1F497D"/>
          </a:solidFill>
          <a:ln>
            <a:noFill/>
          </a:ln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9B3ED93D-EF77-48F1-945B-3E5EE9EA22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36" y="2163054"/>
            <a:ext cx="858821" cy="85882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789E8491-4FFA-4122-8DBE-D6D6B8314F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22" y="2161690"/>
            <a:ext cx="860185" cy="860185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id="{AC1EA91C-6D15-4F0E-B8F4-991F1B96E0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591" y="2095497"/>
            <a:ext cx="992572" cy="992572"/>
          </a:xfrm>
          <a:prstGeom prst="rect">
            <a:avLst/>
          </a:prstGeom>
          <a:solidFill>
            <a:srgbClr val="8064A2"/>
          </a:solidFill>
          <a:ln>
            <a:noFill/>
          </a:ln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43F51991-4409-49FA-B463-E3119CC67004}"/>
              </a:ext>
            </a:extLst>
          </p:cNvPr>
          <p:cNvSpPr txBox="1"/>
          <p:nvPr/>
        </p:nvSpPr>
        <p:spPr>
          <a:xfrm>
            <a:off x="2416248" y="3713483"/>
            <a:ext cx="1472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krobat" panose="00000800000000000000" pitchFamily="2" charset="-52"/>
              </a:rPr>
              <a:t>#1F497D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0669CB00-7AFB-439B-87A7-8641BA946BB9}"/>
              </a:ext>
            </a:extLst>
          </p:cNvPr>
          <p:cNvSpPr txBox="1"/>
          <p:nvPr/>
        </p:nvSpPr>
        <p:spPr>
          <a:xfrm>
            <a:off x="4574603" y="3724967"/>
            <a:ext cx="948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krobat" panose="00000800000000000000" pitchFamily="2" charset="-52"/>
              </a:rPr>
              <a:t>#74AF65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DDE0882-B2CD-4F9D-963A-A6652138379C}"/>
              </a:ext>
            </a:extLst>
          </p:cNvPr>
          <p:cNvSpPr txBox="1"/>
          <p:nvPr/>
        </p:nvSpPr>
        <p:spPr>
          <a:xfrm>
            <a:off x="6689659" y="3755730"/>
            <a:ext cx="489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krobat" panose="00000800000000000000" pitchFamily="2" charset="-52"/>
              </a:rPr>
              <a:t>#FF0000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640BB44-C604-4164-A732-AF99FA10BA2B}"/>
              </a:ext>
            </a:extLst>
          </p:cNvPr>
          <p:cNvSpPr txBox="1"/>
          <p:nvPr/>
        </p:nvSpPr>
        <p:spPr>
          <a:xfrm>
            <a:off x="8781018" y="3736996"/>
            <a:ext cx="5196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krobat" panose="00000800000000000000" pitchFamily="2" charset="-52"/>
              </a:rPr>
              <a:t>#8064A2</a:t>
            </a:r>
          </a:p>
        </p:txBody>
      </p:sp>
    </p:spTree>
    <p:extLst>
      <p:ext uri="{BB962C8B-B14F-4D97-AF65-F5344CB8AC3E}">
        <p14:creationId xmlns:p14="http://schemas.microsoft.com/office/powerpoint/2010/main" val="270458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id="{0C9FC653-B92C-4D38-A887-046C50EA81E2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DD35E-29FB-4BD5-9CAC-35359093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7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925D0CE-4815-4022-B1E5-109950B7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D38BDF-5F6A-4977-B514-62367820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3B27F4C-D7CC-4B11-8B7E-B11E72037F99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13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F222B307-96FA-490E-B79D-3661D075A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4D6F8FE6-1A13-4AA8-B771-0F13F5281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7AD4E9FF-EB54-456C-8483-4CFA90B91A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3D2237-E8B6-4040-983E-8896A52D9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F5833C-A885-4A93-A633-38A1DFBC419D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84" name="Номер слайда 37">
            <a:extLst>
              <a:ext uri="{FF2B5EF4-FFF2-40B4-BE49-F238E27FC236}">
                <a16:creationId xmlns:a16="http://schemas.microsoft.com/office/drawing/2014/main" id="{5BD74D1A-F1FF-46D5-B031-BB0B51AA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5</a:t>
            </a:fld>
            <a:endParaRPr lang="ru-RU" dirty="0">
              <a:latin typeface="Akrobat" panose="00000800000000000000" pitchFamily="2" charset="-52"/>
            </a:endParaRP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4232659-8B76-4DA8-B2B8-D27491CBA7AB}"/>
              </a:ext>
            </a:extLst>
          </p:cNvPr>
          <p:cNvGrpSpPr/>
          <p:nvPr/>
        </p:nvGrpSpPr>
        <p:grpSpPr>
          <a:xfrm>
            <a:off x="6626602" y="2090822"/>
            <a:ext cx="4272289" cy="993352"/>
            <a:chOff x="6870770" y="1873230"/>
            <a:chExt cx="4625905" cy="993352"/>
          </a:xfrm>
        </p:grpSpPr>
        <p:sp>
          <p:nvSpPr>
            <p:cNvPr id="45" name="Google Shape;3115;p48">
              <a:extLst>
                <a:ext uri="{FF2B5EF4-FFF2-40B4-BE49-F238E27FC236}">
                  <a16:creationId xmlns:a16="http://schemas.microsoft.com/office/drawing/2014/main" id="{997034BD-D9A8-41ED-AF00-3A5400DA4A6F}"/>
                </a:ext>
              </a:extLst>
            </p:cNvPr>
            <p:cNvSpPr/>
            <p:nvPr/>
          </p:nvSpPr>
          <p:spPr>
            <a:xfrm>
              <a:off x="6870770" y="1983571"/>
              <a:ext cx="265600" cy="265600"/>
            </a:xfrm>
            <a:prstGeom prst="round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116;p48">
              <a:extLst>
                <a:ext uri="{FF2B5EF4-FFF2-40B4-BE49-F238E27FC236}">
                  <a16:creationId xmlns:a16="http://schemas.microsoft.com/office/drawing/2014/main" id="{CCE38043-0626-4A06-B8BC-018584D413C9}"/>
                </a:ext>
              </a:extLst>
            </p:cNvPr>
            <p:cNvSpPr txBox="1"/>
            <p:nvPr/>
          </p:nvSpPr>
          <p:spPr>
            <a:xfrm>
              <a:off x="7264341" y="2249782"/>
              <a:ext cx="4232334" cy="6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rgbClr val="2D3D89"/>
                  </a:solidFill>
                </a:rPr>
                <a:t>Lorem ipsum </a:t>
              </a:r>
              <a:r>
                <a:rPr lang="en-GB" b="1" dirty="0" err="1">
                  <a:solidFill>
                    <a:srgbClr val="2D3D89"/>
                  </a:solidFill>
                </a:rPr>
                <a:t>dolor</a:t>
              </a:r>
              <a:r>
                <a:rPr lang="en-GB" b="1" dirty="0">
                  <a:solidFill>
                    <a:srgbClr val="2D3D89"/>
                  </a:solidFill>
                </a:rPr>
                <a:t> sit </a:t>
              </a:r>
              <a:r>
                <a:rPr lang="en-GB" b="1" dirty="0" err="1">
                  <a:solidFill>
                    <a:srgbClr val="2D3D89"/>
                  </a:solidFill>
                </a:rPr>
                <a:t>amet</a:t>
              </a:r>
              <a:r>
                <a:rPr lang="en-GB" b="1" dirty="0">
                  <a:solidFill>
                    <a:srgbClr val="2D3D89"/>
                  </a:solidFill>
                </a:rPr>
                <a:t>, </a:t>
              </a:r>
              <a:r>
                <a:rPr lang="en-GB" b="1" dirty="0" err="1">
                  <a:solidFill>
                    <a:srgbClr val="2D3D89"/>
                  </a:solidFill>
                </a:rPr>
                <a:t>consectetur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adipiscing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elit</a:t>
              </a:r>
              <a:endParaRPr lang="en-GB" dirty="0">
                <a:solidFill>
                  <a:srgbClr val="2D3D89"/>
                </a:solidFill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" name="Google Shape;3117;p48">
              <a:extLst>
                <a:ext uri="{FF2B5EF4-FFF2-40B4-BE49-F238E27FC236}">
                  <a16:creationId xmlns:a16="http://schemas.microsoft.com/office/drawing/2014/main" id="{BAACBEBB-438B-4129-AB2A-1E3BD8B2AA83}"/>
                </a:ext>
              </a:extLst>
            </p:cNvPr>
            <p:cNvSpPr txBox="1"/>
            <p:nvPr/>
          </p:nvSpPr>
          <p:spPr>
            <a:xfrm>
              <a:off x="7264237" y="1873230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 ExtraBold" panose="00000900000000000000" pitchFamily="50" charset="-52"/>
                  <a:ea typeface="Zilla Slab"/>
                  <a:cs typeface="Zilla Slab"/>
                  <a:sym typeface="Zilla Slab"/>
                </a:rPr>
                <a:t>Заголовок</a:t>
              </a:r>
              <a:endParaRPr sz="2400" dirty="0">
                <a:solidFill>
                  <a:srgbClr val="2D3D89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401123D6-33EE-48EC-A44C-5839E2060877}"/>
              </a:ext>
            </a:extLst>
          </p:cNvPr>
          <p:cNvGrpSpPr/>
          <p:nvPr/>
        </p:nvGrpSpPr>
        <p:grpSpPr>
          <a:xfrm>
            <a:off x="6626602" y="3150287"/>
            <a:ext cx="4272289" cy="993352"/>
            <a:chOff x="6870770" y="2730533"/>
            <a:chExt cx="4625905" cy="993352"/>
          </a:xfrm>
        </p:grpSpPr>
        <p:sp>
          <p:nvSpPr>
            <p:cNvPr id="49" name="Google Shape;3118;p48">
              <a:extLst>
                <a:ext uri="{FF2B5EF4-FFF2-40B4-BE49-F238E27FC236}">
                  <a16:creationId xmlns:a16="http://schemas.microsoft.com/office/drawing/2014/main" id="{747E28B3-58B5-49D4-A8E1-6ADA4EB034A2}"/>
                </a:ext>
              </a:extLst>
            </p:cNvPr>
            <p:cNvSpPr/>
            <p:nvPr/>
          </p:nvSpPr>
          <p:spPr>
            <a:xfrm>
              <a:off x="6870770" y="2841485"/>
              <a:ext cx="265600" cy="265600"/>
            </a:xfrm>
            <a:prstGeom prst="roundRect">
              <a:avLst/>
            </a:prstGeom>
            <a:solidFill>
              <a:srgbClr val="74AF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119;p48">
              <a:extLst>
                <a:ext uri="{FF2B5EF4-FFF2-40B4-BE49-F238E27FC236}">
                  <a16:creationId xmlns:a16="http://schemas.microsoft.com/office/drawing/2014/main" id="{F4FBB29E-C4FB-4D0D-ACD2-807BAA34ABA7}"/>
                </a:ext>
              </a:extLst>
            </p:cNvPr>
            <p:cNvSpPr txBox="1"/>
            <p:nvPr/>
          </p:nvSpPr>
          <p:spPr>
            <a:xfrm>
              <a:off x="7264341" y="3107085"/>
              <a:ext cx="4232334" cy="6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rgbClr val="2D3D89"/>
                  </a:solidFill>
                </a:rPr>
                <a:t>Lorem ipsum </a:t>
              </a:r>
              <a:r>
                <a:rPr lang="en-GB" b="1" dirty="0" err="1">
                  <a:solidFill>
                    <a:srgbClr val="2D3D89"/>
                  </a:solidFill>
                </a:rPr>
                <a:t>dolor</a:t>
              </a:r>
              <a:r>
                <a:rPr lang="en-GB" b="1" dirty="0">
                  <a:solidFill>
                    <a:srgbClr val="2D3D89"/>
                  </a:solidFill>
                </a:rPr>
                <a:t> sit </a:t>
              </a:r>
              <a:r>
                <a:rPr lang="en-GB" b="1" dirty="0" err="1">
                  <a:solidFill>
                    <a:srgbClr val="2D3D89"/>
                  </a:solidFill>
                </a:rPr>
                <a:t>amet</a:t>
              </a:r>
              <a:r>
                <a:rPr lang="en-GB" b="1" dirty="0">
                  <a:solidFill>
                    <a:srgbClr val="2D3D89"/>
                  </a:solidFill>
                </a:rPr>
                <a:t>, </a:t>
              </a:r>
              <a:r>
                <a:rPr lang="en-GB" b="1" dirty="0" err="1">
                  <a:solidFill>
                    <a:srgbClr val="2D3D89"/>
                  </a:solidFill>
                </a:rPr>
                <a:t>consectetur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adipiscing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elit</a:t>
              </a:r>
              <a:endParaRPr lang="en-GB" dirty="0">
                <a:solidFill>
                  <a:srgbClr val="2D3D89"/>
                </a:solidFill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" name="Google Shape;3120;p48">
              <a:extLst>
                <a:ext uri="{FF2B5EF4-FFF2-40B4-BE49-F238E27FC236}">
                  <a16:creationId xmlns:a16="http://schemas.microsoft.com/office/drawing/2014/main" id="{74776F94-DA8C-4B90-B4FB-C614B099018F}"/>
                </a:ext>
              </a:extLst>
            </p:cNvPr>
            <p:cNvSpPr txBox="1"/>
            <p:nvPr/>
          </p:nvSpPr>
          <p:spPr>
            <a:xfrm>
              <a:off x="7264237" y="2730533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 ExtraBold" panose="00000900000000000000" pitchFamily="50" charset="-52"/>
                  <a:ea typeface="Zilla Slab"/>
                  <a:cs typeface="Zilla Slab"/>
                  <a:sym typeface="Zilla Slab"/>
                </a:rPr>
                <a:t>Заголовок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8270243A-0FE6-47B3-BB1E-6B2E83A685E2}"/>
              </a:ext>
            </a:extLst>
          </p:cNvPr>
          <p:cNvGrpSpPr/>
          <p:nvPr/>
        </p:nvGrpSpPr>
        <p:grpSpPr>
          <a:xfrm>
            <a:off x="6626602" y="4209752"/>
            <a:ext cx="4272289" cy="993352"/>
            <a:chOff x="6870770" y="3587835"/>
            <a:chExt cx="4625905" cy="993352"/>
          </a:xfrm>
        </p:grpSpPr>
        <p:sp>
          <p:nvSpPr>
            <p:cNvPr id="53" name="Google Shape;3121;p48">
              <a:extLst>
                <a:ext uri="{FF2B5EF4-FFF2-40B4-BE49-F238E27FC236}">
                  <a16:creationId xmlns:a16="http://schemas.microsoft.com/office/drawing/2014/main" id="{FB57A4BD-4007-4354-A410-4781E1C78B69}"/>
                </a:ext>
              </a:extLst>
            </p:cNvPr>
            <p:cNvSpPr/>
            <p:nvPr/>
          </p:nvSpPr>
          <p:spPr>
            <a:xfrm>
              <a:off x="6870770" y="3698178"/>
              <a:ext cx="265600" cy="2656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122;p48">
              <a:extLst>
                <a:ext uri="{FF2B5EF4-FFF2-40B4-BE49-F238E27FC236}">
                  <a16:creationId xmlns:a16="http://schemas.microsoft.com/office/drawing/2014/main" id="{DCE25B9D-1257-4DBD-889B-14EF7BEDC715}"/>
                </a:ext>
              </a:extLst>
            </p:cNvPr>
            <p:cNvSpPr txBox="1"/>
            <p:nvPr/>
          </p:nvSpPr>
          <p:spPr>
            <a:xfrm>
              <a:off x="7264341" y="3964387"/>
              <a:ext cx="4232334" cy="6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rgbClr val="2D3D89"/>
                  </a:solidFill>
                </a:rPr>
                <a:t>Lorem ipsum </a:t>
              </a:r>
              <a:r>
                <a:rPr lang="en-GB" b="1" dirty="0" err="1">
                  <a:solidFill>
                    <a:srgbClr val="2D3D89"/>
                  </a:solidFill>
                </a:rPr>
                <a:t>dolor</a:t>
              </a:r>
              <a:r>
                <a:rPr lang="en-GB" b="1" dirty="0">
                  <a:solidFill>
                    <a:srgbClr val="2D3D89"/>
                  </a:solidFill>
                </a:rPr>
                <a:t> sit </a:t>
              </a:r>
              <a:r>
                <a:rPr lang="en-GB" b="1" dirty="0" err="1">
                  <a:solidFill>
                    <a:srgbClr val="2D3D89"/>
                  </a:solidFill>
                </a:rPr>
                <a:t>amet</a:t>
              </a:r>
              <a:r>
                <a:rPr lang="en-GB" b="1" dirty="0">
                  <a:solidFill>
                    <a:srgbClr val="2D3D89"/>
                  </a:solidFill>
                </a:rPr>
                <a:t>, </a:t>
              </a:r>
              <a:r>
                <a:rPr lang="en-GB" b="1" dirty="0" err="1">
                  <a:solidFill>
                    <a:srgbClr val="2D3D89"/>
                  </a:solidFill>
                </a:rPr>
                <a:t>consectetur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adipiscing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elit</a:t>
              </a:r>
              <a:endParaRPr lang="en-GB" dirty="0">
                <a:solidFill>
                  <a:srgbClr val="2D3D89"/>
                </a:solidFill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" name="Google Shape;3123;p48">
              <a:extLst>
                <a:ext uri="{FF2B5EF4-FFF2-40B4-BE49-F238E27FC236}">
                  <a16:creationId xmlns:a16="http://schemas.microsoft.com/office/drawing/2014/main" id="{783C35F6-61F4-47B4-87B4-9D9915CF5086}"/>
                </a:ext>
              </a:extLst>
            </p:cNvPr>
            <p:cNvSpPr txBox="1"/>
            <p:nvPr/>
          </p:nvSpPr>
          <p:spPr>
            <a:xfrm>
              <a:off x="7264237" y="3587835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 ExtraBold" panose="00000900000000000000" pitchFamily="50" charset="-52"/>
                  <a:ea typeface="Zilla Slab"/>
                  <a:cs typeface="Zilla Slab"/>
                  <a:sym typeface="Zilla Slab"/>
                </a:rPr>
                <a:t>Заголовок</a:t>
              </a: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A6C99DC-CBD5-425E-985A-98ACCD324445}"/>
              </a:ext>
            </a:extLst>
          </p:cNvPr>
          <p:cNvGrpSpPr/>
          <p:nvPr/>
        </p:nvGrpSpPr>
        <p:grpSpPr>
          <a:xfrm>
            <a:off x="6626602" y="5269218"/>
            <a:ext cx="4272289" cy="993352"/>
            <a:chOff x="6870770" y="4445137"/>
            <a:chExt cx="4625905" cy="993352"/>
          </a:xfrm>
        </p:grpSpPr>
        <p:sp>
          <p:nvSpPr>
            <p:cNvPr id="57" name="Google Shape;3118;p48">
              <a:extLst>
                <a:ext uri="{FF2B5EF4-FFF2-40B4-BE49-F238E27FC236}">
                  <a16:creationId xmlns:a16="http://schemas.microsoft.com/office/drawing/2014/main" id="{3B7D3135-20CC-43D1-95DB-983BA5941214}"/>
                </a:ext>
              </a:extLst>
            </p:cNvPr>
            <p:cNvSpPr/>
            <p:nvPr/>
          </p:nvSpPr>
          <p:spPr>
            <a:xfrm>
              <a:off x="6870770" y="4556089"/>
              <a:ext cx="265600" cy="265600"/>
            </a:xfrm>
            <a:prstGeom prst="roundRect">
              <a:avLst/>
            </a:prstGeom>
            <a:solidFill>
              <a:srgbClr val="806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58" name="Google Shape;3119;p48">
              <a:extLst>
                <a:ext uri="{FF2B5EF4-FFF2-40B4-BE49-F238E27FC236}">
                  <a16:creationId xmlns:a16="http://schemas.microsoft.com/office/drawing/2014/main" id="{67401881-81C6-4240-A72B-CCFD04595805}"/>
                </a:ext>
              </a:extLst>
            </p:cNvPr>
            <p:cNvSpPr txBox="1"/>
            <p:nvPr/>
          </p:nvSpPr>
          <p:spPr>
            <a:xfrm>
              <a:off x="7264341" y="4821689"/>
              <a:ext cx="4232334" cy="61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 dirty="0">
                  <a:solidFill>
                    <a:srgbClr val="2D3D89"/>
                  </a:solidFill>
                </a:rPr>
                <a:t>Lorem ipsum </a:t>
              </a:r>
              <a:r>
                <a:rPr lang="en-GB" b="1" dirty="0" err="1">
                  <a:solidFill>
                    <a:srgbClr val="2D3D89"/>
                  </a:solidFill>
                </a:rPr>
                <a:t>dolor</a:t>
              </a:r>
              <a:r>
                <a:rPr lang="en-GB" b="1" dirty="0">
                  <a:solidFill>
                    <a:srgbClr val="2D3D89"/>
                  </a:solidFill>
                </a:rPr>
                <a:t> sit </a:t>
              </a:r>
              <a:r>
                <a:rPr lang="en-GB" b="1" dirty="0" err="1">
                  <a:solidFill>
                    <a:srgbClr val="2D3D89"/>
                  </a:solidFill>
                </a:rPr>
                <a:t>amet</a:t>
              </a:r>
              <a:r>
                <a:rPr lang="en-GB" b="1" dirty="0">
                  <a:solidFill>
                    <a:srgbClr val="2D3D89"/>
                  </a:solidFill>
                </a:rPr>
                <a:t>, </a:t>
              </a:r>
              <a:r>
                <a:rPr lang="en-GB" b="1" dirty="0" err="1">
                  <a:solidFill>
                    <a:srgbClr val="2D3D89"/>
                  </a:solidFill>
                </a:rPr>
                <a:t>consectetur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adipiscing</a:t>
              </a:r>
              <a:r>
                <a:rPr lang="en-GB" b="1" dirty="0">
                  <a:solidFill>
                    <a:srgbClr val="2D3D89"/>
                  </a:solidFill>
                </a:rPr>
                <a:t> </a:t>
              </a:r>
              <a:r>
                <a:rPr lang="en-GB" b="1" dirty="0" err="1">
                  <a:solidFill>
                    <a:srgbClr val="2D3D89"/>
                  </a:solidFill>
                </a:rPr>
                <a:t>elit</a:t>
              </a:r>
              <a:endParaRPr lang="en-GB" dirty="0">
                <a:solidFill>
                  <a:srgbClr val="2D3D89"/>
                </a:solidFill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" name="Google Shape;3120;p48">
              <a:extLst>
                <a:ext uri="{FF2B5EF4-FFF2-40B4-BE49-F238E27FC236}">
                  <a16:creationId xmlns:a16="http://schemas.microsoft.com/office/drawing/2014/main" id="{9AC4B0FF-F6AD-4E4A-A53E-35F61FD52CA8}"/>
                </a:ext>
              </a:extLst>
            </p:cNvPr>
            <p:cNvSpPr txBox="1"/>
            <p:nvPr/>
          </p:nvSpPr>
          <p:spPr>
            <a:xfrm>
              <a:off x="7264237" y="4445137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 ExtraBold" panose="00000900000000000000" pitchFamily="50" charset="-52"/>
                  <a:ea typeface="Zilla Slab"/>
                  <a:cs typeface="Zilla Slab"/>
                  <a:sym typeface="Zilla Slab"/>
                </a:rPr>
                <a:t>Заголовок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4EE30800-C785-468D-B19E-DCE7894FF4C1}"/>
              </a:ext>
            </a:extLst>
          </p:cNvPr>
          <p:cNvGrpSpPr/>
          <p:nvPr/>
        </p:nvGrpSpPr>
        <p:grpSpPr>
          <a:xfrm>
            <a:off x="2062639" y="1942139"/>
            <a:ext cx="4195987" cy="1987980"/>
            <a:chOff x="7243764" y="1932345"/>
            <a:chExt cx="4195987" cy="1987980"/>
          </a:xfrm>
        </p:grpSpPr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8F635110-414E-491B-9895-453BD73EF839}"/>
                </a:ext>
              </a:extLst>
            </p:cNvPr>
            <p:cNvGrpSpPr/>
            <p:nvPr/>
          </p:nvGrpSpPr>
          <p:grpSpPr>
            <a:xfrm>
              <a:off x="7243764" y="3344325"/>
              <a:ext cx="1800000" cy="576000"/>
              <a:chOff x="6998080" y="3598287"/>
              <a:chExt cx="1800000" cy="576000"/>
            </a:xfrm>
          </p:grpSpPr>
          <p:sp>
            <p:nvSpPr>
              <p:cNvPr id="71" name="Google Shape;1775;p49">
                <a:extLst>
                  <a:ext uri="{FF2B5EF4-FFF2-40B4-BE49-F238E27FC236}">
                    <a16:creationId xmlns:a16="http://schemas.microsoft.com/office/drawing/2014/main" id="{F4F723F8-1F2C-496B-87B8-3EEEFA933223}"/>
                  </a:ext>
                </a:extLst>
              </p:cNvPr>
              <p:cNvSpPr/>
              <p:nvPr/>
            </p:nvSpPr>
            <p:spPr>
              <a:xfrm>
                <a:off x="6998080" y="3598287"/>
                <a:ext cx="1800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74AF65"/>
              </a:solidFill>
              <a:ln>
                <a:solidFill>
                  <a:srgbClr val="74AF6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" name="Google Shape;1779;p49">
                <a:extLst>
                  <a:ext uri="{FF2B5EF4-FFF2-40B4-BE49-F238E27FC236}">
                    <a16:creationId xmlns:a16="http://schemas.microsoft.com/office/drawing/2014/main" id="{0CD78A28-AA00-4E55-A466-B591D28705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8080" y="3669487"/>
                <a:ext cx="1800000" cy="4336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2400" dirty="0">
                    <a:solidFill>
                      <a:schemeClr val="bg1"/>
                    </a:solidFill>
                  </a:rPr>
                  <a:t>текст</a:t>
                </a:r>
                <a:endParaRPr lang="en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1452BC40-536A-49EE-BF92-515D18D91A0A}"/>
                </a:ext>
              </a:extLst>
            </p:cNvPr>
            <p:cNvGrpSpPr/>
            <p:nvPr/>
          </p:nvGrpSpPr>
          <p:grpSpPr>
            <a:xfrm>
              <a:off x="9639751" y="3344325"/>
              <a:ext cx="1800000" cy="576000"/>
              <a:chOff x="9639751" y="3598287"/>
              <a:chExt cx="1800000" cy="576000"/>
            </a:xfrm>
          </p:grpSpPr>
          <p:sp>
            <p:nvSpPr>
              <p:cNvPr id="69" name="Google Shape;1776;p49">
                <a:extLst>
                  <a:ext uri="{FF2B5EF4-FFF2-40B4-BE49-F238E27FC236}">
                    <a16:creationId xmlns:a16="http://schemas.microsoft.com/office/drawing/2014/main" id="{C07A0153-2B99-473D-BCF9-101436902C9A}"/>
                  </a:ext>
                </a:extLst>
              </p:cNvPr>
              <p:cNvSpPr/>
              <p:nvPr/>
            </p:nvSpPr>
            <p:spPr>
              <a:xfrm>
                <a:off x="9639751" y="3598287"/>
                <a:ext cx="1800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2D3D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" name="Google Shape;1786;p49">
                <a:extLst>
                  <a:ext uri="{FF2B5EF4-FFF2-40B4-BE49-F238E27FC236}">
                    <a16:creationId xmlns:a16="http://schemas.microsoft.com/office/drawing/2014/main" id="{2F078BAD-454E-4FD8-83A1-CD4312DCF2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39751" y="3669487"/>
                <a:ext cx="1800000" cy="4336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marL="228600" lvl="0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000" kern="1200">
                    <a:solidFill>
                      <a:schemeClr val="tx1"/>
                    </a:solidFill>
                    <a:latin typeface="+mj-lt"/>
                    <a:ea typeface="Space Mono"/>
                    <a:cs typeface="Space Mono"/>
                    <a:sym typeface="Space Mono"/>
                  </a:defRPr>
                </a:lvl1pPr>
                <a:lvl2pPr marL="685800" lvl="1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2pPr>
                <a:lvl3pPr marL="1143000" lvl="2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3pPr>
                <a:lvl4pPr marL="1600200" lvl="3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4pPr>
                <a:lvl5pPr marL="2057400" lvl="4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5pPr>
                <a:lvl6pPr marL="2514600" lvl="5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6pPr>
                <a:lvl7pPr marL="2971800" lvl="6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7pPr>
                <a:lvl8pPr marL="3429000" lvl="7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8pPr>
                <a:lvl9pPr marL="3886200" lvl="8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9pPr>
              </a:lstStyle>
              <a:p>
                <a:r>
                  <a:rPr lang="ru-RU" sz="2400" dirty="0">
                    <a:solidFill>
                      <a:schemeClr val="bg1"/>
                    </a:solidFill>
                  </a:rPr>
                  <a:t>текст</a:t>
                </a:r>
                <a:endParaRPr lang="en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3" name="Google Shape;1789;p49">
              <a:extLst>
                <a:ext uri="{FF2B5EF4-FFF2-40B4-BE49-F238E27FC236}">
                  <a16:creationId xmlns:a16="http://schemas.microsoft.com/office/drawing/2014/main" id="{9939443B-BF85-46AE-A4FA-D50B254BECED}"/>
                </a:ext>
              </a:extLst>
            </p:cNvPr>
            <p:cNvGrpSpPr/>
            <p:nvPr/>
          </p:nvGrpSpPr>
          <p:grpSpPr>
            <a:xfrm>
              <a:off x="7507392" y="1932345"/>
              <a:ext cx="1272745" cy="1272737"/>
              <a:chOff x="-318675" y="2011049"/>
              <a:chExt cx="1121409" cy="1121401"/>
            </a:xfrm>
          </p:grpSpPr>
          <p:sp>
            <p:nvSpPr>
              <p:cNvPr id="67" name="Google Shape;1790;p49">
                <a:extLst>
                  <a:ext uri="{FF2B5EF4-FFF2-40B4-BE49-F238E27FC236}">
                    <a16:creationId xmlns:a16="http://schemas.microsoft.com/office/drawing/2014/main" id="{9F19486B-AE85-43F9-BE11-6C2AA5FC1746}"/>
                  </a:ext>
                </a:extLst>
              </p:cNvPr>
              <p:cNvSpPr/>
              <p:nvPr/>
            </p:nvSpPr>
            <p:spPr>
              <a:xfrm flipH="1">
                <a:off x="-318666" y="2011049"/>
                <a:ext cx="1121400" cy="1121400"/>
              </a:xfrm>
              <a:prstGeom prst="donut">
                <a:avLst>
                  <a:gd name="adj" fmla="val 25000"/>
                </a:avLst>
              </a:prstGeom>
              <a:solidFill>
                <a:schemeClr val="lt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68" name="Google Shape;1791;p49">
                <a:extLst>
                  <a:ext uri="{FF2B5EF4-FFF2-40B4-BE49-F238E27FC236}">
                    <a16:creationId xmlns:a16="http://schemas.microsoft.com/office/drawing/2014/main" id="{8D571504-6F54-4E63-A43B-EE9FB384C5BA}"/>
                  </a:ext>
                </a:extLst>
              </p:cNvPr>
              <p:cNvSpPr/>
              <p:nvPr/>
            </p:nvSpPr>
            <p:spPr>
              <a:xfrm flipH="1">
                <a:off x="-318675" y="2011050"/>
                <a:ext cx="1121400" cy="1121400"/>
              </a:xfrm>
              <a:prstGeom prst="blockArc">
                <a:avLst>
                  <a:gd name="adj1" fmla="val 10829116"/>
                  <a:gd name="adj2" fmla="val 16200918"/>
                  <a:gd name="adj3" fmla="val 24960"/>
                </a:avLst>
              </a:prstGeom>
              <a:solidFill>
                <a:srgbClr val="74AF65"/>
              </a:solidFill>
              <a:ln>
                <a:solidFill>
                  <a:srgbClr val="74AF6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64" name="Google Shape;1792;p49">
              <a:extLst>
                <a:ext uri="{FF2B5EF4-FFF2-40B4-BE49-F238E27FC236}">
                  <a16:creationId xmlns:a16="http://schemas.microsoft.com/office/drawing/2014/main" id="{CC6ADEA9-A796-4B43-A0EA-72D2BEB563A8}"/>
                </a:ext>
              </a:extLst>
            </p:cNvPr>
            <p:cNvGrpSpPr/>
            <p:nvPr/>
          </p:nvGrpSpPr>
          <p:grpSpPr>
            <a:xfrm>
              <a:off x="9903378" y="1932345"/>
              <a:ext cx="1272746" cy="1272739"/>
              <a:chOff x="-318675" y="2011048"/>
              <a:chExt cx="1121409" cy="1121402"/>
            </a:xfrm>
          </p:grpSpPr>
          <p:sp>
            <p:nvSpPr>
              <p:cNvPr id="65" name="Google Shape;1793;p49">
                <a:extLst>
                  <a:ext uri="{FF2B5EF4-FFF2-40B4-BE49-F238E27FC236}">
                    <a16:creationId xmlns:a16="http://schemas.microsoft.com/office/drawing/2014/main" id="{A50CAA25-5EDA-4C4A-BD7C-2E4E6A8E02E5}"/>
                  </a:ext>
                </a:extLst>
              </p:cNvPr>
              <p:cNvSpPr/>
              <p:nvPr/>
            </p:nvSpPr>
            <p:spPr>
              <a:xfrm flipH="1">
                <a:off x="-318666" y="2011048"/>
                <a:ext cx="1121400" cy="1121400"/>
              </a:xfrm>
              <a:prstGeom prst="donut">
                <a:avLst>
                  <a:gd name="adj" fmla="val 25000"/>
                </a:avLst>
              </a:prstGeom>
              <a:solidFill>
                <a:schemeClr val="lt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" name="Google Shape;1794;p49">
                <a:extLst>
                  <a:ext uri="{FF2B5EF4-FFF2-40B4-BE49-F238E27FC236}">
                    <a16:creationId xmlns:a16="http://schemas.microsoft.com/office/drawing/2014/main" id="{C7AF06CC-181B-4F72-B0AE-8F46AE77A041}"/>
                  </a:ext>
                </a:extLst>
              </p:cNvPr>
              <p:cNvSpPr/>
              <p:nvPr/>
            </p:nvSpPr>
            <p:spPr>
              <a:xfrm flipH="1">
                <a:off x="-318675" y="2011050"/>
                <a:ext cx="1121400" cy="1121400"/>
              </a:xfrm>
              <a:prstGeom prst="blockArc">
                <a:avLst>
                  <a:gd name="adj1" fmla="val 5400789"/>
                  <a:gd name="adj2" fmla="val 16200918"/>
                  <a:gd name="adj3" fmla="val 24960"/>
                </a:avLst>
              </a:prstGeom>
              <a:solidFill>
                <a:srgbClr val="2D3D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5814BBEB-7158-4656-BBDE-5517D043B9F3}"/>
              </a:ext>
            </a:extLst>
          </p:cNvPr>
          <p:cNvGrpSpPr/>
          <p:nvPr/>
        </p:nvGrpSpPr>
        <p:grpSpPr>
          <a:xfrm>
            <a:off x="2094319" y="4298739"/>
            <a:ext cx="4195987" cy="1987980"/>
            <a:chOff x="7243764" y="1932345"/>
            <a:chExt cx="4195987" cy="198798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4F98C795-D5EF-4881-96AC-6D8C75724C07}"/>
                </a:ext>
              </a:extLst>
            </p:cNvPr>
            <p:cNvGrpSpPr/>
            <p:nvPr/>
          </p:nvGrpSpPr>
          <p:grpSpPr>
            <a:xfrm>
              <a:off x="7243764" y="3344325"/>
              <a:ext cx="1800000" cy="576000"/>
              <a:chOff x="6998080" y="3598287"/>
              <a:chExt cx="1800000" cy="576000"/>
            </a:xfrm>
          </p:grpSpPr>
          <p:sp>
            <p:nvSpPr>
              <p:cNvPr id="84" name="Google Shape;1775;p49">
                <a:extLst>
                  <a:ext uri="{FF2B5EF4-FFF2-40B4-BE49-F238E27FC236}">
                    <a16:creationId xmlns:a16="http://schemas.microsoft.com/office/drawing/2014/main" id="{08F6B6ED-489E-4688-8E13-DCE1E5D8D88F}"/>
                  </a:ext>
                </a:extLst>
              </p:cNvPr>
              <p:cNvSpPr/>
              <p:nvPr/>
            </p:nvSpPr>
            <p:spPr>
              <a:xfrm>
                <a:off x="6998080" y="3598287"/>
                <a:ext cx="1800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FF0000"/>
              </a:solidFill>
              <a:ln>
                <a:solidFill>
                  <a:srgbClr val="74AF6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" name="Google Shape;1779;p49">
                <a:extLst>
                  <a:ext uri="{FF2B5EF4-FFF2-40B4-BE49-F238E27FC236}">
                    <a16:creationId xmlns:a16="http://schemas.microsoft.com/office/drawing/2014/main" id="{353C8ECF-DE41-41FA-8068-756C420BFF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8080" y="3669487"/>
                <a:ext cx="1800000" cy="4336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2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ru-RU" sz="2400" dirty="0">
                    <a:solidFill>
                      <a:schemeClr val="bg1"/>
                    </a:solidFill>
                  </a:rPr>
                  <a:t>текст</a:t>
                </a:r>
                <a:endParaRPr lang="en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197D54B8-6A12-4E5C-AF8E-A5E53DDA1AD9}"/>
                </a:ext>
              </a:extLst>
            </p:cNvPr>
            <p:cNvGrpSpPr/>
            <p:nvPr/>
          </p:nvGrpSpPr>
          <p:grpSpPr>
            <a:xfrm>
              <a:off x="9639751" y="3344325"/>
              <a:ext cx="1800000" cy="576000"/>
              <a:chOff x="9639751" y="3598287"/>
              <a:chExt cx="1800000" cy="576000"/>
            </a:xfrm>
          </p:grpSpPr>
          <p:sp>
            <p:nvSpPr>
              <p:cNvPr id="82" name="Google Shape;1776;p49">
                <a:extLst>
                  <a:ext uri="{FF2B5EF4-FFF2-40B4-BE49-F238E27FC236}">
                    <a16:creationId xmlns:a16="http://schemas.microsoft.com/office/drawing/2014/main" id="{923EBF45-051C-411D-A0AE-11D3C2E2B906}"/>
                  </a:ext>
                </a:extLst>
              </p:cNvPr>
              <p:cNvSpPr/>
              <p:nvPr/>
            </p:nvSpPr>
            <p:spPr>
              <a:xfrm>
                <a:off x="9639751" y="3598287"/>
                <a:ext cx="1800000" cy="576000"/>
              </a:xfrm>
              <a:prstGeom prst="roundRect">
                <a:avLst>
                  <a:gd name="adj" fmla="val 16667"/>
                </a:avLst>
              </a:prstGeom>
              <a:solidFill>
                <a:srgbClr val="8064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83" name="Google Shape;1786;p49">
                <a:extLst>
                  <a:ext uri="{FF2B5EF4-FFF2-40B4-BE49-F238E27FC236}">
                    <a16:creationId xmlns:a16="http://schemas.microsoft.com/office/drawing/2014/main" id="{46449A54-65D3-458B-8761-79E2587FFA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39751" y="3669487"/>
                <a:ext cx="1800000" cy="4336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ctr" anchorCtr="0">
                <a:noAutofit/>
              </a:bodyPr>
              <a:lstStyle>
                <a:lvl1pPr marL="228600" lvl="0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000" kern="1200">
                    <a:solidFill>
                      <a:schemeClr val="tx1"/>
                    </a:solidFill>
                    <a:latin typeface="+mj-lt"/>
                    <a:ea typeface="Space Mono"/>
                    <a:cs typeface="Space Mono"/>
                    <a:sym typeface="Space Mono"/>
                  </a:defRPr>
                </a:lvl1pPr>
                <a:lvl2pPr marL="685800" lvl="1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2pPr>
                <a:lvl3pPr marL="1143000" lvl="2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3pPr>
                <a:lvl4pPr marL="1600200" lvl="3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4pPr>
                <a:lvl5pPr marL="2057400" lvl="4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5pPr>
                <a:lvl6pPr marL="2514600" lvl="5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6pPr>
                <a:lvl7pPr marL="2971800" lvl="6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7pPr>
                <a:lvl8pPr marL="3429000" lvl="7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8pPr>
                <a:lvl9pPr marL="3886200" lvl="8" indent="-22860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ts val="2000"/>
                  <a:buFont typeface="Space Mono"/>
                  <a:buNone/>
                  <a:defRPr sz="2667" kern="1200">
                    <a:solidFill>
                      <a:schemeClr val="tx1"/>
                    </a:solidFill>
                    <a:latin typeface="Space Mono"/>
                    <a:ea typeface="Space Mono"/>
                    <a:cs typeface="Space Mono"/>
                    <a:sym typeface="Space Mono"/>
                  </a:defRPr>
                </a:lvl9pPr>
              </a:lstStyle>
              <a:p>
                <a:r>
                  <a:rPr lang="ru-RU" sz="2400" dirty="0">
                    <a:solidFill>
                      <a:schemeClr val="bg1"/>
                    </a:solidFill>
                  </a:rPr>
                  <a:t>текст</a:t>
                </a:r>
                <a:endParaRPr lang="en" sz="2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6" name="Google Shape;1789;p49">
              <a:extLst>
                <a:ext uri="{FF2B5EF4-FFF2-40B4-BE49-F238E27FC236}">
                  <a16:creationId xmlns:a16="http://schemas.microsoft.com/office/drawing/2014/main" id="{0A886A6B-9713-4BFB-A91B-0790EB663458}"/>
                </a:ext>
              </a:extLst>
            </p:cNvPr>
            <p:cNvGrpSpPr/>
            <p:nvPr/>
          </p:nvGrpSpPr>
          <p:grpSpPr>
            <a:xfrm>
              <a:off x="7507392" y="1932345"/>
              <a:ext cx="1272745" cy="1272737"/>
              <a:chOff x="-318675" y="2011049"/>
              <a:chExt cx="1121409" cy="1121401"/>
            </a:xfrm>
          </p:grpSpPr>
          <p:sp>
            <p:nvSpPr>
              <p:cNvPr id="80" name="Google Shape;1790;p49">
                <a:extLst>
                  <a:ext uri="{FF2B5EF4-FFF2-40B4-BE49-F238E27FC236}">
                    <a16:creationId xmlns:a16="http://schemas.microsoft.com/office/drawing/2014/main" id="{ABC855BF-96CD-49E7-97DA-98CCBD202390}"/>
                  </a:ext>
                </a:extLst>
              </p:cNvPr>
              <p:cNvSpPr/>
              <p:nvPr/>
            </p:nvSpPr>
            <p:spPr>
              <a:xfrm flipH="1">
                <a:off x="-318666" y="2011049"/>
                <a:ext cx="1121400" cy="1121400"/>
              </a:xfrm>
              <a:prstGeom prst="donut">
                <a:avLst>
                  <a:gd name="adj" fmla="val 25000"/>
                </a:avLst>
              </a:prstGeom>
              <a:solidFill>
                <a:schemeClr val="lt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81" name="Google Shape;1791;p49">
                <a:extLst>
                  <a:ext uri="{FF2B5EF4-FFF2-40B4-BE49-F238E27FC236}">
                    <a16:creationId xmlns:a16="http://schemas.microsoft.com/office/drawing/2014/main" id="{AD444479-B151-47D2-83A3-CD93B6EC8C6A}"/>
                  </a:ext>
                </a:extLst>
              </p:cNvPr>
              <p:cNvSpPr/>
              <p:nvPr/>
            </p:nvSpPr>
            <p:spPr>
              <a:xfrm flipH="1">
                <a:off x="-318675" y="2011050"/>
                <a:ext cx="1121400" cy="1121400"/>
              </a:xfrm>
              <a:prstGeom prst="blockArc">
                <a:avLst>
                  <a:gd name="adj1" fmla="val 10829116"/>
                  <a:gd name="adj2" fmla="val 16200918"/>
                  <a:gd name="adj3" fmla="val 24960"/>
                </a:avLst>
              </a:prstGeom>
              <a:solidFill>
                <a:srgbClr val="FF0000"/>
              </a:solidFill>
              <a:ln>
                <a:solidFill>
                  <a:srgbClr val="74AF65"/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grpSp>
          <p:nvGrpSpPr>
            <p:cNvPr id="77" name="Google Shape;1792;p49">
              <a:extLst>
                <a:ext uri="{FF2B5EF4-FFF2-40B4-BE49-F238E27FC236}">
                  <a16:creationId xmlns:a16="http://schemas.microsoft.com/office/drawing/2014/main" id="{464C852F-6265-4810-95A2-122220CD960D}"/>
                </a:ext>
              </a:extLst>
            </p:cNvPr>
            <p:cNvGrpSpPr/>
            <p:nvPr/>
          </p:nvGrpSpPr>
          <p:grpSpPr>
            <a:xfrm>
              <a:off x="9903378" y="1932345"/>
              <a:ext cx="1272746" cy="1272739"/>
              <a:chOff x="-318675" y="2011048"/>
              <a:chExt cx="1121409" cy="1121402"/>
            </a:xfrm>
          </p:grpSpPr>
          <p:sp>
            <p:nvSpPr>
              <p:cNvPr id="78" name="Google Shape;1793;p49">
                <a:extLst>
                  <a:ext uri="{FF2B5EF4-FFF2-40B4-BE49-F238E27FC236}">
                    <a16:creationId xmlns:a16="http://schemas.microsoft.com/office/drawing/2014/main" id="{2855FAE6-60E7-47FD-A9F7-D9F2560AE903}"/>
                  </a:ext>
                </a:extLst>
              </p:cNvPr>
              <p:cNvSpPr/>
              <p:nvPr/>
            </p:nvSpPr>
            <p:spPr>
              <a:xfrm flipH="1">
                <a:off x="-318666" y="2011048"/>
                <a:ext cx="1121400" cy="1121400"/>
              </a:xfrm>
              <a:prstGeom prst="donut">
                <a:avLst>
                  <a:gd name="adj" fmla="val 25000"/>
                </a:avLst>
              </a:prstGeom>
              <a:solidFill>
                <a:schemeClr val="lt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" name="Google Shape;1794;p49">
                <a:extLst>
                  <a:ext uri="{FF2B5EF4-FFF2-40B4-BE49-F238E27FC236}">
                    <a16:creationId xmlns:a16="http://schemas.microsoft.com/office/drawing/2014/main" id="{BFA059A0-8D36-4FAE-A4BD-9E7B1F4BB4A7}"/>
                  </a:ext>
                </a:extLst>
              </p:cNvPr>
              <p:cNvSpPr/>
              <p:nvPr/>
            </p:nvSpPr>
            <p:spPr>
              <a:xfrm flipH="1">
                <a:off x="-318675" y="2011050"/>
                <a:ext cx="1121400" cy="1121400"/>
              </a:xfrm>
              <a:prstGeom prst="blockArc">
                <a:avLst>
                  <a:gd name="adj1" fmla="val 5400789"/>
                  <a:gd name="adj2" fmla="val 16200918"/>
                  <a:gd name="adj3" fmla="val 24960"/>
                </a:avLst>
              </a:prstGeom>
              <a:solidFill>
                <a:srgbClr val="8064A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307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9" r="21732"/>
          <a:stretch/>
        </p:blipFill>
        <p:spPr>
          <a:xfrm>
            <a:off x="8416415" y="1499895"/>
            <a:ext cx="3349256" cy="4695935"/>
          </a:xfrm>
          <a:prstGeom prst="roundRect">
            <a:avLst>
              <a:gd name="adj" fmla="val 8082"/>
            </a:avLst>
          </a:prstGeom>
        </p:spPr>
      </p:pic>
      <p:sp>
        <p:nvSpPr>
          <p:cNvPr id="29" name="Объект 2"/>
          <p:cNvSpPr>
            <a:spLocks noGrp="1"/>
          </p:cNvSpPr>
          <p:nvPr>
            <p:ph idx="1"/>
          </p:nvPr>
        </p:nvSpPr>
        <p:spPr>
          <a:xfrm>
            <a:off x="838200" y="1814715"/>
            <a:ext cx="8640960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24285"/>
                </a:solidFill>
                <a:latin typeface="Akrobat" pitchFamily="2" charset="-52"/>
              </a:rPr>
              <a:t>Текст</a:t>
            </a:r>
          </a:p>
        </p:txBody>
      </p:sp>
      <p:sp>
        <p:nvSpPr>
          <p:cNvPr id="31" name="Google Shape;2081;p78">
            <a:extLst>
              <a:ext uri="{FF2B5EF4-FFF2-40B4-BE49-F238E27FC236}">
                <a16:creationId xmlns:a16="http://schemas.microsoft.com/office/drawing/2014/main" id="{E876BA56-296D-409D-A7BC-3E8054913977}"/>
              </a:ext>
            </a:extLst>
          </p:cNvPr>
          <p:cNvSpPr/>
          <p:nvPr/>
        </p:nvSpPr>
        <p:spPr>
          <a:xfrm>
            <a:off x="1652506" y="5274320"/>
            <a:ext cx="2783244" cy="1005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D3D89"/>
              </a:gs>
              <a:gs pos="100000">
                <a:srgbClr val="05A198"/>
              </a:gs>
            </a:gsLst>
            <a:lin ang="2700000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2" name="Google Shape;5109;p93">
            <a:extLst>
              <a:ext uri="{FF2B5EF4-FFF2-40B4-BE49-F238E27FC236}">
                <a16:creationId xmlns:a16="http://schemas.microsoft.com/office/drawing/2014/main" id="{512F3FFC-7C3A-4E18-AB1D-E956B2D501EF}"/>
              </a:ext>
            </a:extLst>
          </p:cNvPr>
          <p:cNvSpPr/>
          <p:nvPr/>
        </p:nvSpPr>
        <p:spPr>
          <a:xfrm>
            <a:off x="1901059" y="5565076"/>
            <a:ext cx="404028" cy="37506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3" name="Google Shape;3116;p48">
            <a:extLst>
              <a:ext uri="{FF2B5EF4-FFF2-40B4-BE49-F238E27FC236}">
                <a16:creationId xmlns:a16="http://schemas.microsoft.com/office/drawing/2014/main" id="{EACB8B45-0417-45E1-9F12-DCAD167BC31B}"/>
              </a:ext>
            </a:extLst>
          </p:cNvPr>
          <p:cNvSpPr txBox="1"/>
          <p:nvPr/>
        </p:nvSpPr>
        <p:spPr>
          <a:xfrm>
            <a:off x="2347623" y="5615303"/>
            <a:ext cx="1990572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b="1" dirty="0">
                <a:solidFill>
                  <a:schemeClr val="bg1"/>
                </a:solidFill>
              </a:rPr>
              <a:t>Lorem ipsum </a:t>
            </a:r>
            <a:r>
              <a:rPr lang="en-GB" sz="1400" b="1" dirty="0" err="1">
                <a:solidFill>
                  <a:schemeClr val="bg1"/>
                </a:solidFill>
              </a:rPr>
              <a:t>dolor</a:t>
            </a:r>
            <a:r>
              <a:rPr lang="en-GB" sz="1400" b="1" dirty="0">
                <a:solidFill>
                  <a:schemeClr val="bg1"/>
                </a:solidFill>
              </a:rPr>
              <a:t> sit</a:t>
            </a: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400" b="1" dirty="0" err="1">
                <a:solidFill>
                  <a:schemeClr val="bg1"/>
                </a:solidFill>
              </a:rPr>
              <a:t>amet</a:t>
            </a:r>
            <a:r>
              <a:rPr lang="en-GB" sz="1400" b="1" dirty="0">
                <a:solidFill>
                  <a:schemeClr val="bg1"/>
                </a:solidFill>
              </a:rPr>
              <a:t>, </a:t>
            </a:r>
            <a:r>
              <a:rPr lang="en-GB" sz="1400" b="1" dirty="0" err="1">
                <a:solidFill>
                  <a:schemeClr val="bg1"/>
                </a:solidFill>
              </a:rPr>
              <a:t>consectetur</a:t>
            </a:r>
            <a:endParaRPr lang="en-GB" sz="1400" dirty="0">
              <a:solidFill>
                <a:schemeClr val="bg1"/>
              </a:solidFill>
              <a:ea typeface="Poppins"/>
              <a:cs typeface="Poppins"/>
              <a:sym typeface="Poppins"/>
            </a:endParaRPr>
          </a:p>
        </p:txBody>
      </p:sp>
      <p:sp>
        <p:nvSpPr>
          <p:cNvPr id="34" name="Google Shape;3117;p48">
            <a:extLst>
              <a:ext uri="{FF2B5EF4-FFF2-40B4-BE49-F238E27FC236}">
                <a16:creationId xmlns:a16="http://schemas.microsoft.com/office/drawing/2014/main" id="{4DCE2F8D-2773-4971-9783-7ADB41D26EF0}"/>
              </a:ext>
            </a:extLst>
          </p:cNvPr>
          <p:cNvSpPr txBox="1"/>
          <p:nvPr/>
        </p:nvSpPr>
        <p:spPr>
          <a:xfrm>
            <a:off x="2347519" y="5322138"/>
            <a:ext cx="1804266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rPr>
              <a:t>Заголовок</a:t>
            </a:r>
            <a:endParaRPr sz="2000" dirty="0">
              <a:solidFill>
                <a:schemeClr val="bg1"/>
              </a:solidFill>
              <a:latin typeface="Akrobat ExtraBold" panose="00000900000000000000" pitchFamily="50" charset="-52"/>
              <a:ea typeface="Zilla Slab"/>
              <a:cs typeface="Zilla Slab"/>
              <a:sym typeface="Zilla Slab"/>
            </a:endParaRPr>
          </a:p>
        </p:txBody>
      </p:sp>
      <p:sp>
        <p:nvSpPr>
          <p:cNvPr id="35" name="Google Shape;2081;p78">
            <a:extLst>
              <a:ext uri="{FF2B5EF4-FFF2-40B4-BE49-F238E27FC236}">
                <a16:creationId xmlns:a16="http://schemas.microsoft.com/office/drawing/2014/main" id="{7F1E91D3-24B2-4581-BDD5-17C5D9718B65}"/>
              </a:ext>
            </a:extLst>
          </p:cNvPr>
          <p:cNvSpPr/>
          <p:nvPr/>
        </p:nvSpPr>
        <p:spPr>
          <a:xfrm>
            <a:off x="4668814" y="5281596"/>
            <a:ext cx="2783244" cy="1005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D3D89"/>
              </a:gs>
              <a:gs pos="100000">
                <a:srgbClr val="05A198"/>
              </a:gs>
            </a:gsLst>
            <a:lin ang="2700000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6" name="Google Shape;5109;p93">
            <a:extLst>
              <a:ext uri="{FF2B5EF4-FFF2-40B4-BE49-F238E27FC236}">
                <a16:creationId xmlns:a16="http://schemas.microsoft.com/office/drawing/2014/main" id="{BF6735FC-6480-4EF8-AC7A-4BD7BC7C9A65}"/>
              </a:ext>
            </a:extLst>
          </p:cNvPr>
          <p:cNvSpPr/>
          <p:nvPr/>
        </p:nvSpPr>
        <p:spPr>
          <a:xfrm>
            <a:off x="4917367" y="5572352"/>
            <a:ext cx="404028" cy="37506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37" name="Google Shape;3116;p48">
            <a:extLst>
              <a:ext uri="{FF2B5EF4-FFF2-40B4-BE49-F238E27FC236}">
                <a16:creationId xmlns:a16="http://schemas.microsoft.com/office/drawing/2014/main" id="{28A08CA7-DCB0-44B2-AA70-CBC66922976C}"/>
              </a:ext>
            </a:extLst>
          </p:cNvPr>
          <p:cNvSpPr txBox="1"/>
          <p:nvPr/>
        </p:nvSpPr>
        <p:spPr>
          <a:xfrm>
            <a:off x="5363931" y="5622579"/>
            <a:ext cx="1928848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b="1" dirty="0">
                <a:solidFill>
                  <a:schemeClr val="bg1"/>
                </a:solidFill>
              </a:rPr>
              <a:t>Lorem ipsum </a:t>
            </a:r>
            <a:r>
              <a:rPr lang="en-GB" sz="1400" b="1" dirty="0" err="1">
                <a:solidFill>
                  <a:schemeClr val="bg1"/>
                </a:solidFill>
              </a:rPr>
              <a:t>dolor</a:t>
            </a:r>
            <a:r>
              <a:rPr lang="en-GB" sz="1400" b="1" dirty="0">
                <a:solidFill>
                  <a:schemeClr val="bg1"/>
                </a:solidFill>
              </a:rPr>
              <a:t> sit</a:t>
            </a: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400" b="1" dirty="0" err="1">
                <a:solidFill>
                  <a:schemeClr val="bg1"/>
                </a:solidFill>
              </a:rPr>
              <a:t>amet</a:t>
            </a:r>
            <a:r>
              <a:rPr lang="en-GB" sz="1400" b="1" dirty="0">
                <a:solidFill>
                  <a:schemeClr val="bg1"/>
                </a:solidFill>
              </a:rPr>
              <a:t>, </a:t>
            </a:r>
            <a:r>
              <a:rPr lang="en-GB" sz="1400" b="1" dirty="0" err="1">
                <a:solidFill>
                  <a:schemeClr val="bg1"/>
                </a:solidFill>
              </a:rPr>
              <a:t>consectetur</a:t>
            </a:r>
            <a:endParaRPr lang="en-GB" sz="1400" dirty="0">
              <a:solidFill>
                <a:schemeClr val="bg1"/>
              </a:solidFill>
              <a:ea typeface="Poppins"/>
              <a:cs typeface="Poppins"/>
              <a:sym typeface="Poppins"/>
            </a:endParaRPr>
          </a:p>
        </p:txBody>
      </p:sp>
      <p:sp>
        <p:nvSpPr>
          <p:cNvPr id="38" name="Google Shape;3117;p48">
            <a:extLst>
              <a:ext uri="{FF2B5EF4-FFF2-40B4-BE49-F238E27FC236}">
                <a16:creationId xmlns:a16="http://schemas.microsoft.com/office/drawing/2014/main" id="{C2B2484E-D135-4920-826E-C3A4D34BB975}"/>
              </a:ext>
            </a:extLst>
          </p:cNvPr>
          <p:cNvSpPr txBox="1"/>
          <p:nvPr/>
        </p:nvSpPr>
        <p:spPr>
          <a:xfrm>
            <a:off x="5375921" y="5361883"/>
            <a:ext cx="2076137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rPr>
              <a:t>Заголовок</a:t>
            </a:r>
            <a:endParaRPr sz="2000" dirty="0">
              <a:solidFill>
                <a:schemeClr val="bg1"/>
              </a:solidFill>
              <a:latin typeface="Akrobat ExtraBold" panose="00000900000000000000" pitchFamily="50" charset="-52"/>
              <a:ea typeface="Zilla Slab"/>
              <a:cs typeface="Zilla Slab"/>
              <a:sym typeface="Zilla Slab"/>
            </a:endParaRPr>
          </a:p>
        </p:txBody>
      </p:sp>
      <p:sp>
        <p:nvSpPr>
          <p:cNvPr id="39" name="Google Shape;2081;p78">
            <a:extLst>
              <a:ext uri="{FF2B5EF4-FFF2-40B4-BE49-F238E27FC236}">
                <a16:creationId xmlns:a16="http://schemas.microsoft.com/office/drawing/2014/main" id="{64B560B9-E617-4CB4-A2CD-3E905786FB96}"/>
              </a:ext>
            </a:extLst>
          </p:cNvPr>
          <p:cNvSpPr/>
          <p:nvPr/>
        </p:nvSpPr>
        <p:spPr>
          <a:xfrm>
            <a:off x="7700583" y="5314065"/>
            <a:ext cx="2783244" cy="1005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D3D89"/>
              </a:gs>
              <a:gs pos="100000">
                <a:srgbClr val="05A198"/>
              </a:gs>
            </a:gsLst>
            <a:lin ang="2700000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0" name="Google Shape;5109;p93">
            <a:extLst>
              <a:ext uri="{FF2B5EF4-FFF2-40B4-BE49-F238E27FC236}">
                <a16:creationId xmlns:a16="http://schemas.microsoft.com/office/drawing/2014/main" id="{339B334D-A63E-48CF-84B7-0866BF0E9BAF}"/>
              </a:ext>
            </a:extLst>
          </p:cNvPr>
          <p:cNvSpPr/>
          <p:nvPr/>
        </p:nvSpPr>
        <p:spPr>
          <a:xfrm>
            <a:off x="7949136" y="5604821"/>
            <a:ext cx="404028" cy="37506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41" name="Google Shape;3116;p48">
            <a:extLst>
              <a:ext uri="{FF2B5EF4-FFF2-40B4-BE49-F238E27FC236}">
                <a16:creationId xmlns:a16="http://schemas.microsoft.com/office/drawing/2014/main" id="{85EEBB81-DB42-4E67-9542-7C9B94E72F0A}"/>
              </a:ext>
            </a:extLst>
          </p:cNvPr>
          <p:cNvSpPr txBox="1"/>
          <p:nvPr/>
        </p:nvSpPr>
        <p:spPr>
          <a:xfrm>
            <a:off x="8395700" y="5655048"/>
            <a:ext cx="1948773" cy="6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80000"/>
              </a:lnSpc>
            </a:pPr>
            <a:r>
              <a:rPr lang="en-GB" sz="1400" b="1" dirty="0">
                <a:solidFill>
                  <a:schemeClr val="bg1"/>
                </a:solidFill>
              </a:rPr>
              <a:t>Lorem ipsum </a:t>
            </a:r>
            <a:r>
              <a:rPr lang="en-GB" sz="1400" b="1" dirty="0" err="1">
                <a:solidFill>
                  <a:schemeClr val="bg1"/>
                </a:solidFill>
              </a:rPr>
              <a:t>dolor</a:t>
            </a:r>
            <a:r>
              <a:rPr lang="en-GB" sz="1400" b="1" dirty="0">
                <a:solidFill>
                  <a:schemeClr val="bg1"/>
                </a:solidFill>
              </a:rPr>
              <a:t> sit</a:t>
            </a:r>
            <a:endParaRPr lang="ru-RU" sz="1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400" b="1" dirty="0" err="1">
                <a:solidFill>
                  <a:schemeClr val="bg1"/>
                </a:solidFill>
              </a:rPr>
              <a:t>amet</a:t>
            </a:r>
            <a:r>
              <a:rPr lang="en-GB" sz="1400" b="1" dirty="0">
                <a:solidFill>
                  <a:schemeClr val="bg1"/>
                </a:solidFill>
              </a:rPr>
              <a:t>, </a:t>
            </a:r>
            <a:r>
              <a:rPr lang="en-GB" sz="1400" b="1" dirty="0" err="1">
                <a:solidFill>
                  <a:schemeClr val="bg1"/>
                </a:solidFill>
              </a:rPr>
              <a:t>consectetur</a:t>
            </a:r>
            <a:endParaRPr lang="en-GB" sz="1400" dirty="0">
              <a:solidFill>
                <a:schemeClr val="bg1"/>
              </a:solidFill>
              <a:ea typeface="Poppins"/>
              <a:cs typeface="Poppins"/>
              <a:sym typeface="Poppins"/>
            </a:endParaRPr>
          </a:p>
        </p:txBody>
      </p:sp>
      <p:sp>
        <p:nvSpPr>
          <p:cNvPr id="42" name="Google Shape;3117;p48">
            <a:extLst>
              <a:ext uri="{FF2B5EF4-FFF2-40B4-BE49-F238E27FC236}">
                <a16:creationId xmlns:a16="http://schemas.microsoft.com/office/drawing/2014/main" id="{63C819F2-B49C-43D5-81D4-CE53A29C67FA}"/>
              </a:ext>
            </a:extLst>
          </p:cNvPr>
          <p:cNvSpPr txBox="1"/>
          <p:nvPr/>
        </p:nvSpPr>
        <p:spPr>
          <a:xfrm>
            <a:off x="8395596" y="5361883"/>
            <a:ext cx="1948877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rPr>
              <a:t>Заголовок</a:t>
            </a:r>
            <a:endParaRPr sz="2000" dirty="0">
              <a:solidFill>
                <a:schemeClr val="bg1"/>
              </a:solidFill>
              <a:latin typeface="Akrobat ExtraBold" panose="00000900000000000000" pitchFamily="50" charset="-52"/>
              <a:ea typeface="Zilla Slab"/>
              <a:cs typeface="Zilla Slab"/>
              <a:sym typeface="Zilla Slab"/>
            </a:endParaRPr>
          </a:p>
        </p:txBody>
      </p:sp>
      <p:sp>
        <p:nvSpPr>
          <p:cNvPr id="27" name="Скругленный прямоугольник 23">
            <a:extLst>
              <a:ext uri="{FF2B5EF4-FFF2-40B4-BE49-F238E27FC236}">
                <a16:creationId xmlns:a16="http://schemas.microsoft.com/office/drawing/2014/main" id="{A1C8EEA7-2534-42A4-943C-21AF78D7E3EB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63383C-6935-44EA-98A5-0B6A03EA6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30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C5DB2528-63D1-4A8C-A078-3D31B2E5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720BE65-149C-4648-9098-E607A5C3C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0B90264-C164-46B8-ACA3-4D7F7D2C2136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46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9866461D-F971-4FC1-9B40-5D554DEB5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37F5C894-D780-486D-A65B-AF9F48FEA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875BB10C-E8EB-434B-A9E9-B305454BE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6263799-448D-4920-BE7E-C81D82E1A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B7D60BE-CC98-4605-83EE-9AC541D7ACEE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51" name="Номер слайда 37">
            <a:extLst>
              <a:ext uri="{FF2B5EF4-FFF2-40B4-BE49-F238E27FC236}">
                <a16:creationId xmlns:a16="http://schemas.microsoft.com/office/drawing/2014/main" id="{8CC5AFBF-000C-4302-9575-803D4453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6</a:t>
            </a:fld>
            <a:endParaRPr lang="ru-RU" dirty="0">
              <a:latin typeface="Akrobat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720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1411;p36">
            <a:extLst>
              <a:ext uri="{FF2B5EF4-FFF2-40B4-BE49-F238E27FC236}">
                <a16:creationId xmlns:a16="http://schemas.microsoft.com/office/drawing/2014/main" id="{3943C82C-03C2-4162-A303-2F2A857B44B5}"/>
              </a:ext>
            </a:extLst>
          </p:cNvPr>
          <p:cNvSpPr/>
          <p:nvPr/>
        </p:nvSpPr>
        <p:spPr>
          <a:xfrm>
            <a:off x="7032105" y="1746377"/>
            <a:ext cx="3456384" cy="4426086"/>
          </a:xfrm>
          <a:prstGeom prst="roundRect">
            <a:avLst>
              <a:gd name="adj" fmla="val 12332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krobat" panose="00000800000000000000" pitchFamily="2" charset="-52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B750D4A-81F5-4E33-B5B9-F3E333DEEE43}"/>
              </a:ext>
            </a:extLst>
          </p:cNvPr>
          <p:cNvGrpSpPr/>
          <p:nvPr/>
        </p:nvGrpSpPr>
        <p:grpSpPr>
          <a:xfrm>
            <a:off x="8029174" y="2136903"/>
            <a:ext cx="2667200" cy="1426608"/>
            <a:chOff x="7357149" y="1705698"/>
            <a:chExt cx="2667200" cy="1426608"/>
          </a:xfrm>
        </p:grpSpPr>
        <p:sp>
          <p:nvSpPr>
            <p:cNvPr id="30" name="Google Shape;3116;p48">
              <a:extLst>
                <a:ext uri="{FF2B5EF4-FFF2-40B4-BE49-F238E27FC236}">
                  <a16:creationId xmlns:a16="http://schemas.microsoft.com/office/drawing/2014/main" id="{A7FCED44-4902-4021-8F6A-E52560E4DA88}"/>
                </a:ext>
              </a:extLst>
            </p:cNvPr>
            <p:cNvSpPr txBox="1"/>
            <p:nvPr/>
          </p:nvSpPr>
          <p:spPr>
            <a:xfrm>
              <a:off x="7357253" y="2082250"/>
              <a:ext cx="2387202" cy="1050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r>
                <a:rPr lang="ru-RU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. 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80000"/>
                </a:lnSpc>
              </a:pPr>
              <a:r>
                <a:rPr lang="en-US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orem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80000"/>
                </a:lnSpc>
              </a:pP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" name="Google Shape;3117;p48">
              <a:extLst>
                <a:ext uri="{FF2B5EF4-FFF2-40B4-BE49-F238E27FC236}">
                  <a16:creationId xmlns:a16="http://schemas.microsoft.com/office/drawing/2014/main" id="{64CAA7BF-1B2F-4EEE-BC77-9471DA682573}"/>
                </a:ext>
              </a:extLst>
            </p:cNvPr>
            <p:cNvSpPr txBox="1"/>
            <p:nvPr/>
          </p:nvSpPr>
          <p:spPr>
            <a:xfrm>
              <a:off x="7357149" y="1705698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" panose="00000800000000000000" pitchFamily="2" charset="-52"/>
                  <a:ea typeface="Zilla Slab"/>
                  <a:cs typeface="Zilla Slab"/>
                  <a:sym typeface="Zilla Slab"/>
                </a:rPr>
                <a:t>Заголовок</a:t>
              </a:r>
              <a:endParaRPr sz="2400" dirty="0">
                <a:solidFill>
                  <a:srgbClr val="2D3D89"/>
                </a:solidFill>
                <a:latin typeface="Akrobat" panose="00000800000000000000" pitchFamily="2" charset="-52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598B683-AF63-414C-8E7C-7EF911980B65}"/>
              </a:ext>
            </a:extLst>
          </p:cNvPr>
          <p:cNvGrpSpPr/>
          <p:nvPr/>
        </p:nvGrpSpPr>
        <p:grpSpPr>
          <a:xfrm>
            <a:off x="8029152" y="4351739"/>
            <a:ext cx="2667222" cy="1426608"/>
            <a:chOff x="7357127" y="3806892"/>
            <a:chExt cx="2667222" cy="1426608"/>
          </a:xfrm>
        </p:grpSpPr>
        <p:sp>
          <p:nvSpPr>
            <p:cNvPr id="50" name="Google Shape;3116;p48">
              <a:extLst>
                <a:ext uri="{FF2B5EF4-FFF2-40B4-BE49-F238E27FC236}">
                  <a16:creationId xmlns:a16="http://schemas.microsoft.com/office/drawing/2014/main" id="{6C723CC1-1EB1-4E20-A021-88FFA52CC25A}"/>
                </a:ext>
              </a:extLst>
            </p:cNvPr>
            <p:cNvSpPr txBox="1"/>
            <p:nvPr/>
          </p:nvSpPr>
          <p:spPr>
            <a:xfrm>
              <a:off x="7357127" y="4183444"/>
              <a:ext cx="2387328" cy="1050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>
                <a:lnSpc>
                  <a:spcPct val="80000"/>
                </a:lnSpc>
              </a:pP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r>
                <a:rPr lang="ru-RU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. 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Lorem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,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consectetur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adipiscing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elit</a:t>
              </a: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80000"/>
                </a:lnSpc>
              </a:pPr>
              <a:r>
                <a:rPr lang="en-US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l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orem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ipsum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dolor</a:t>
              </a:r>
              <a:r>
                <a:rPr lang="en-GB" sz="14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 sit </a:t>
              </a:r>
              <a:r>
                <a:rPr lang="en-GB" sz="1400" b="1" dirty="0" err="1">
                  <a:solidFill>
                    <a:srgbClr val="2D3D89"/>
                  </a:solidFill>
                  <a:latin typeface="Akrobat" panose="00000800000000000000" pitchFamily="2" charset="-52"/>
                </a:rPr>
                <a:t>amet</a:t>
              </a: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  <a:p>
              <a:pPr>
                <a:lnSpc>
                  <a:spcPct val="80000"/>
                </a:lnSpc>
              </a:pPr>
              <a:endParaRPr lang="en-GB" sz="1400" dirty="0">
                <a:solidFill>
                  <a:srgbClr val="2D3D89"/>
                </a:solidFill>
                <a:latin typeface="Akrobat" panose="00000800000000000000" pitchFamily="2" charset="-52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1" name="Google Shape;3117;p48">
              <a:extLst>
                <a:ext uri="{FF2B5EF4-FFF2-40B4-BE49-F238E27FC236}">
                  <a16:creationId xmlns:a16="http://schemas.microsoft.com/office/drawing/2014/main" id="{63B00922-A5A5-4472-8E94-4C594CF81598}"/>
                </a:ext>
              </a:extLst>
            </p:cNvPr>
            <p:cNvSpPr txBox="1"/>
            <p:nvPr/>
          </p:nvSpPr>
          <p:spPr>
            <a:xfrm>
              <a:off x="7357149" y="3806892"/>
              <a:ext cx="2667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ru-RU" sz="2400" dirty="0">
                  <a:solidFill>
                    <a:srgbClr val="2D3D89"/>
                  </a:solidFill>
                  <a:latin typeface="Akrobat" panose="00000800000000000000" pitchFamily="2" charset="-52"/>
                  <a:ea typeface="Zilla Slab"/>
                  <a:cs typeface="Zilla Slab"/>
                  <a:sym typeface="Zilla Slab"/>
                </a:rPr>
                <a:t>Заголовок</a:t>
              </a:r>
              <a:endParaRPr sz="2400" dirty="0">
                <a:solidFill>
                  <a:srgbClr val="2D3D89"/>
                </a:solidFill>
                <a:latin typeface="Akrobat" panose="00000800000000000000" pitchFamily="2" charset="-52"/>
                <a:ea typeface="Zilla Slab"/>
                <a:cs typeface="Zilla Slab"/>
                <a:sym typeface="Zilla Slab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49415C8-FBB4-424E-B512-7D2B2EC76542}"/>
              </a:ext>
            </a:extLst>
          </p:cNvPr>
          <p:cNvGrpSpPr/>
          <p:nvPr/>
        </p:nvGrpSpPr>
        <p:grpSpPr>
          <a:xfrm>
            <a:off x="317267" y="1536630"/>
            <a:ext cx="6746811" cy="1773232"/>
            <a:chOff x="-715388" y="1689884"/>
            <a:chExt cx="4665597" cy="1773232"/>
          </a:xfrm>
        </p:grpSpPr>
        <p:sp>
          <p:nvSpPr>
            <p:cNvPr id="55" name="Google Shape;454;p45">
              <a:extLst>
                <a:ext uri="{FF2B5EF4-FFF2-40B4-BE49-F238E27FC236}">
                  <a16:creationId xmlns:a16="http://schemas.microsoft.com/office/drawing/2014/main" id="{D684C18E-4668-40F5-8E11-44671D8981F9}"/>
                </a:ext>
              </a:extLst>
            </p:cNvPr>
            <p:cNvSpPr txBox="1">
              <a:spLocks/>
            </p:cNvSpPr>
            <p:nvPr/>
          </p:nvSpPr>
          <p:spPr>
            <a:xfrm>
              <a:off x="-629096" y="1689884"/>
              <a:ext cx="4579305" cy="633200"/>
            </a:xfrm>
            <a:prstGeom prst="rect">
              <a:avLst/>
            </a:prstGeom>
          </p:spPr>
          <p:txBody>
            <a:bodyPr spcFirstLastPara="1" vert="horz" wrap="square" lIns="121900" tIns="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28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Заголовок</a:t>
              </a:r>
              <a:endParaRPr lang="ru-RU" sz="4400" dirty="0">
                <a:solidFill>
                  <a:srgbClr val="2D3D89"/>
                </a:solidFill>
                <a:latin typeface="Akrobat" pitchFamily="2" charset="-52"/>
              </a:endParaRPr>
            </a:p>
          </p:txBody>
        </p:sp>
        <p:sp>
          <p:nvSpPr>
            <p:cNvPr id="56" name="Google Shape;593;p12">
              <a:extLst>
                <a:ext uri="{FF2B5EF4-FFF2-40B4-BE49-F238E27FC236}">
                  <a16:creationId xmlns:a16="http://schemas.microsoft.com/office/drawing/2014/main" id="{1CC3A64A-9245-4ADD-BF99-6D7C51B774F4}"/>
                </a:ext>
              </a:extLst>
            </p:cNvPr>
            <p:cNvSpPr txBox="1">
              <a:spLocks/>
            </p:cNvSpPr>
            <p:nvPr/>
          </p:nvSpPr>
          <p:spPr>
            <a:xfrm>
              <a:off x="-715388" y="2262887"/>
              <a:ext cx="4508973" cy="1200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.</a:t>
              </a:r>
            </a:p>
          </p:txBody>
        </p:sp>
      </p:grpSp>
      <p:sp>
        <p:nvSpPr>
          <p:cNvPr id="57" name="Google Shape;689;p20">
            <a:extLst>
              <a:ext uri="{FF2B5EF4-FFF2-40B4-BE49-F238E27FC236}">
                <a16:creationId xmlns:a16="http://schemas.microsoft.com/office/drawing/2014/main" id="{7710799B-3DBD-49F4-9CBE-0AD194DF5117}"/>
              </a:ext>
            </a:extLst>
          </p:cNvPr>
          <p:cNvSpPr txBox="1"/>
          <p:nvPr/>
        </p:nvSpPr>
        <p:spPr>
          <a:xfrm>
            <a:off x="543277" y="3387401"/>
            <a:ext cx="4801844" cy="156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GB" dirty="0">
                <a:latin typeface="Akrobat" panose="00000800000000000000" pitchFamily="2" charset="-52"/>
                <a:sym typeface="Arial"/>
              </a:rPr>
              <a:t>Lorem ipsum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dolor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consectetur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adipiscing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elit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sed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do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eiusmod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tempor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incididunt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ut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labore et dolore magna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aliqua</a:t>
            </a:r>
            <a:r>
              <a:rPr lang="en-GB" dirty="0">
                <a:latin typeface="Akrobat" panose="00000800000000000000" pitchFamily="2" charset="-52"/>
                <a:sym typeface="Arial"/>
              </a:rPr>
              <a:t>.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Porttitor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lacus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luctus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accumsan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tortor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posuere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ac. Magna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purus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gravida.</a:t>
            </a:r>
            <a:endParaRPr dirty="0">
              <a:latin typeface="Akrobat" panose="00000800000000000000" pitchFamily="2" charset="-52"/>
            </a:endParaRPr>
          </a:p>
        </p:txBody>
      </p:sp>
      <p:sp>
        <p:nvSpPr>
          <p:cNvPr id="58" name="Google Shape;692;p20">
            <a:extLst>
              <a:ext uri="{FF2B5EF4-FFF2-40B4-BE49-F238E27FC236}">
                <a16:creationId xmlns:a16="http://schemas.microsoft.com/office/drawing/2014/main" id="{C4215BB3-D7CD-4276-A4E6-2B4434736E01}"/>
              </a:ext>
            </a:extLst>
          </p:cNvPr>
          <p:cNvSpPr txBox="1"/>
          <p:nvPr/>
        </p:nvSpPr>
        <p:spPr>
          <a:xfrm>
            <a:off x="543277" y="5117480"/>
            <a:ext cx="4062614" cy="54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1000"/>
            </a:pP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Lorem ipsum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dolor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sit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consectetur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adipiscing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elit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sed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do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eiusmod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tempor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incididunt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ut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labore et dolore magna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aliqua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.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Porttitor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lacus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luctus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accumsan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tortor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posuere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ac. Magna sit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purus</a:t>
            </a:r>
            <a:r>
              <a:rPr lang="en-GB" sz="1000" dirty="0">
                <a:solidFill>
                  <a:srgbClr val="05A198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gravida.</a:t>
            </a:r>
            <a:endParaRPr dirty="0">
              <a:solidFill>
                <a:srgbClr val="05A198"/>
              </a:solidFill>
              <a:latin typeface="Akrobat" panose="00000800000000000000" pitchFamily="2" charset="-52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78" y="2075808"/>
            <a:ext cx="1024590" cy="102459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24" y="4368851"/>
            <a:ext cx="748629" cy="748629"/>
          </a:xfrm>
          <a:prstGeom prst="rect">
            <a:avLst/>
          </a:prstGeom>
        </p:spPr>
      </p:pic>
      <p:sp>
        <p:nvSpPr>
          <p:cNvPr id="26" name="Скругленный прямоугольник 23">
            <a:extLst>
              <a:ext uri="{FF2B5EF4-FFF2-40B4-BE49-F238E27FC236}">
                <a16:creationId xmlns:a16="http://schemas.microsoft.com/office/drawing/2014/main" id="{E8FEC5E6-A74F-4429-879E-89B49CDCA77A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6D18B9-A031-4F9A-B931-5508D660A5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29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FF2F4013-B0AC-4993-B601-94FBD2C0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04E9852-DE33-4341-95CA-F73D75B2A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F94F3E5-8636-49BF-BBDA-34E6784C381D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33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E4F9B1DD-1F04-45D0-A376-05127BBDD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7C5B7265-799E-4E7C-8224-539AD7B06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EAF3C442-3C01-4207-A8F2-863B6C8E7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3D3DB6A-2A45-4FEC-B804-AC01A0AEF6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0F25F8D-4922-45FA-9A30-662ACC660F82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anose="00000800000000000000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3B890D0C-9687-4AF8-92CE-976FD5A7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7</a:t>
            </a:fld>
            <a:endParaRPr lang="ru-RU" dirty="0">
              <a:latin typeface="Akrobat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8581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49415C8-FBB4-424E-B512-7D2B2EC76542}"/>
              </a:ext>
            </a:extLst>
          </p:cNvPr>
          <p:cNvGrpSpPr/>
          <p:nvPr/>
        </p:nvGrpSpPr>
        <p:grpSpPr>
          <a:xfrm>
            <a:off x="228367" y="2290664"/>
            <a:ext cx="6746811" cy="1773232"/>
            <a:chOff x="-715388" y="1689884"/>
            <a:chExt cx="4665597" cy="1773232"/>
          </a:xfrm>
        </p:grpSpPr>
        <p:sp>
          <p:nvSpPr>
            <p:cNvPr id="55" name="Google Shape;454;p45">
              <a:extLst>
                <a:ext uri="{FF2B5EF4-FFF2-40B4-BE49-F238E27FC236}">
                  <a16:creationId xmlns:a16="http://schemas.microsoft.com/office/drawing/2014/main" id="{D684C18E-4668-40F5-8E11-44671D8981F9}"/>
                </a:ext>
              </a:extLst>
            </p:cNvPr>
            <p:cNvSpPr txBox="1">
              <a:spLocks/>
            </p:cNvSpPr>
            <p:nvPr/>
          </p:nvSpPr>
          <p:spPr>
            <a:xfrm>
              <a:off x="-629096" y="1689884"/>
              <a:ext cx="4579305" cy="633200"/>
            </a:xfrm>
            <a:prstGeom prst="rect">
              <a:avLst/>
            </a:prstGeom>
          </p:spPr>
          <p:txBody>
            <a:bodyPr spcFirstLastPara="1" vert="horz" wrap="square" lIns="121900" tIns="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28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Заголовок</a:t>
              </a:r>
              <a:endParaRPr lang="ru-RU" sz="4400" dirty="0">
                <a:solidFill>
                  <a:srgbClr val="2D3D89"/>
                </a:solidFill>
                <a:latin typeface="Akrobat" pitchFamily="2" charset="-52"/>
              </a:endParaRPr>
            </a:p>
          </p:txBody>
        </p:sp>
        <p:sp>
          <p:nvSpPr>
            <p:cNvPr id="56" name="Google Shape;593;p12">
              <a:extLst>
                <a:ext uri="{FF2B5EF4-FFF2-40B4-BE49-F238E27FC236}">
                  <a16:creationId xmlns:a16="http://schemas.microsoft.com/office/drawing/2014/main" id="{1CC3A64A-9245-4ADD-BF99-6D7C51B774F4}"/>
                </a:ext>
              </a:extLst>
            </p:cNvPr>
            <p:cNvSpPr txBox="1">
              <a:spLocks/>
            </p:cNvSpPr>
            <p:nvPr/>
          </p:nvSpPr>
          <p:spPr>
            <a:xfrm>
              <a:off x="-715388" y="2262887"/>
              <a:ext cx="4508973" cy="1200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.</a:t>
              </a:r>
            </a:p>
          </p:txBody>
        </p:sp>
      </p:grpSp>
      <p:sp>
        <p:nvSpPr>
          <p:cNvPr id="57" name="Google Shape;689;p20">
            <a:extLst>
              <a:ext uri="{FF2B5EF4-FFF2-40B4-BE49-F238E27FC236}">
                <a16:creationId xmlns:a16="http://schemas.microsoft.com/office/drawing/2014/main" id="{7710799B-3DBD-49F4-9CBE-0AD194DF5117}"/>
              </a:ext>
            </a:extLst>
          </p:cNvPr>
          <p:cNvSpPr txBox="1"/>
          <p:nvPr/>
        </p:nvSpPr>
        <p:spPr>
          <a:xfrm>
            <a:off x="454377" y="4141435"/>
            <a:ext cx="4801844" cy="156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GB" dirty="0">
                <a:latin typeface="Akrobat" panose="00000800000000000000" pitchFamily="2" charset="-52"/>
                <a:sym typeface="Arial"/>
              </a:rPr>
              <a:t>Lorem ipsum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dolor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consectetur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adipiscing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elit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sed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do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eiusmod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tempor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incididunt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ut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labore et dolore magna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aliqua</a:t>
            </a:r>
            <a:r>
              <a:rPr lang="en-GB" dirty="0">
                <a:latin typeface="Akrobat" panose="00000800000000000000" pitchFamily="2" charset="-52"/>
                <a:sym typeface="Arial"/>
              </a:rPr>
              <a:t>.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Porttitor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lacus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luctus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accumsan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tortor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posuere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ac. Magna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purus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gravida.</a:t>
            </a:r>
            <a:endParaRPr dirty="0">
              <a:latin typeface="Akrobat" panose="00000800000000000000" pitchFamily="2" charset="-52"/>
            </a:endParaRPr>
          </a:p>
        </p:txBody>
      </p:sp>
      <p:sp>
        <p:nvSpPr>
          <p:cNvPr id="58" name="Google Shape;692;p20">
            <a:extLst>
              <a:ext uri="{FF2B5EF4-FFF2-40B4-BE49-F238E27FC236}">
                <a16:creationId xmlns:a16="http://schemas.microsoft.com/office/drawing/2014/main" id="{C4215BB3-D7CD-4276-A4E6-2B4434736E01}"/>
              </a:ext>
            </a:extLst>
          </p:cNvPr>
          <p:cNvSpPr txBox="1"/>
          <p:nvPr/>
        </p:nvSpPr>
        <p:spPr>
          <a:xfrm>
            <a:off x="454377" y="5871514"/>
            <a:ext cx="4062614" cy="54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1000"/>
            </a:pP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Lorem ipsum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dolor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sit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consectetur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adipiscing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elit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sed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do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eiusmod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tempor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incididunt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ut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labore et dolore magna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aliqua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.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Porttitor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lacus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luctus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accumsan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tortor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posuere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ac. Magna sit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purus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gravida.</a:t>
            </a:r>
            <a:endParaRPr dirty="0">
              <a:solidFill>
                <a:srgbClr val="FF0000"/>
              </a:solidFill>
              <a:latin typeface="Akrobat" panose="00000800000000000000" pitchFamily="2" charset="-52"/>
            </a:endParaRPr>
          </a:p>
        </p:txBody>
      </p:sp>
      <p:sp>
        <p:nvSpPr>
          <p:cNvPr id="26" name="Скругленный прямоугольник 23">
            <a:extLst>
              <a:ext uri="{FF2B5EF4-FFF2-40B4-BE49-F238E27FC236}">
                <a16:creationId xmlns:a16="http://schemas.microsoft.com/office/drawing/2014/main" id="{E8FEC5E6-A74F-4429-879E-89B49CDCA77A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6D18B9-A031-4F9A-B931-5508D660A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29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FF2F4013-B0AC-4993-B601-94FBD2C0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04E9852-DE33-4341-95CA-F73D75B2A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F94F3E5-8636-49BF-BBDA-34E6784C381D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33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E4F9B1DD-1F04-45D0-A376-05127BBDD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7C5B7265-799E-4E7C-8224-539AD7B06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EAF3C442-3C01-4207-A8F2-863B6C8E7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3D3DB6A-2A45-4FEC-B804-AC01A0AEF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0F25F8D-4922-45FA-9A30-662ACC660F82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anose="00000800000000000000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3B890D0C-9687-4AF8-92CE-976FD5A7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8</a:t>
            </a:fld>
            <a:endParaRPr lang="ru-RU" dirty="0">
              <a:latin typeface="Akrobat" panose="00000800000000000000" pitchFamily="2" charset="-52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1883A2C1-8EC2-48A2-9709-DBF87C37A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37170"/>
              </p:ext>
            </p:extLst>
          </p:nvPr>
        </p:nvGraphicFramePr>
        <p:xfrm>
          <a:off x="6031049" y="2652861"/>
          <a:ext cx="5699875" cy="370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9975">
                  <a:extLst>
                    <a:ext uri="{9D8B030D-6E8A-4147-A177-3AD203B41FA5}">
                      <a16:colId xmlns:a16="http://schemas.microsoft.com/office/drawing/2014/main" val="139731937"/>
                    </a:ext>
                  </a:extLst>
                </a:gridCol>
                <a:gridCol w="1139975">
                  <a:extLst>
                    <a:ext uri="{9D8B030D-6E8A-4147-A177-3AD203B41FA5}">
                      <a16:colId xmlns:a16="http://schemas.microsoft.com/office/drawing/2014/main" val="3585871334"/>
                    </a:ext>
                  </a:extLst>
                </a:gridCol>
                <a:gridCol w="1139975">
                  <a:extLst>
                    <a:ext uri="{9D8B030D-6E8A-4147-A177-3AD203B41FA5}">
                      <a16:colId xmlns:a16="http://schemas.microsoft.com/office/drawing/2014/main" val="3341545171"/>
                    </a:ext>
                  </a:extLst>
                </a:gridCol>
                <a:gridCol w="1139975">
                  <a:extLst>
                    <a:ext uri="{9D8B030D-6E8A-4147-A177-3AD203B41FA5}">
                      <a16:colId xmlns:a16="http://schemas.microsoft.com/office/drawing/2014/main" val="3286081354"/>
                    </a:ext>
                  </a:extLst>
                </a:gridCol>
                <a:gridCol w="1139975">
                  <a:extLst>
                    <a:ext uri="{9D8B030D-6E8A-4147-A177-3AD203B41FA5}">
                      <a16:colId xmlns:a16="http://schemas.microsoft.com/office/drawing/2014/main" val="39278068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4AF6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4AF6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4AF6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4AF6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4AF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215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44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0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557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43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755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692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41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684434"/>
                  </a:ext>
                </a:extLst>
              </a:tr>
            </a:tbl>
          </a:graphicData>
        </a:graphic>
      </p:graphicFrame>
      <p:sp>
        <p:nvSpPr>
          <p:cNvPr id="39" name="Google Shape;454;p45">
            <a:extLst>
              <a:ext uri="{FF2B5EF4-FFF2-40B4-BE49-F238E27FC236}">
                <a16:creationId xmlns:a16="http://schemas.microsoft.com/office/drawing/2014/main" id="{97F99BB3-A071-4783-8E10-EE33CDC526A4}"/>
              </a:ext>
            </a:extLst>
          </p:cNvPr>
          <p:cNvSpPr txBox="1">
            <a:spLocks/>
          </p:cNvSpPr>
          <p:nvPr/>
        </p:nvSpPr>
        <p:spPr>
          <a:xfrm>
            <a:off x="5569974" y="2247354"/>
            <a:ext cx="6622026" cy="633200"/>
          </a:xfrm>
          <a:prstGeom prst="rect">
            <a:avLst/>
          </a:prstGeom>
        </p:spPr>
        <p:txBody>
          <a:bodyPr spcFirstLastPara="1" vert="horz" wrap="square" lIns="121900" tIns="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Заголовок таблицы</a:t>
            </a:r>
            <a:endParaRPr lang="ru-RU" sz="4400" dirty="0">
              <a:solidFill>
                <a:srgbClr val="2D3D89"/>
              </a:solidFill>
              <a:latin typeface="Akrobat" pitchFamily="2" charset="-52"/>
            </a:endParaRPr>
          </a:p>
        </p:txBody>
      </p:sp>
      <p:sp>
        <p:nvSpPr>
          <p:cNvPr id="40" name="Google Shape;454;p45">
            <a:extLst>
              <a:ext uri="{FF2B5EF4-FFF2-40B4-BE49-F238E27FC236}">
                <a16:creationId xmlns:a16="http://schemas.microsoft.com/office/drawing/2014/main" id="{A97A568E-E5C2-449D-BE18-3618FA9904EC}"/>
              </a:ext>
            </a:extLst>
          </p:cNvPr>
          <p:cNvSpPr txBox="1">
            <a:spLocks/>
          </p:cNvSpPr>
          <p:nvPr/>
        </p:nvSpPr>
        <p:spPr>
          <a:xfrm>
            <a:off x="249197" y="1370026"/>
            <a:ext cx="6622026" cy="585269"/>
          </a:xfrm>
          <a:prstGeom prst="rect">
            <a:avLst/>
          </a:prstGeom>
        </p:spPr>
        <p:txBody>
          <a:bodyPr spcFirstLastPara="1" vert="horz" wrap="square" lIns="121900" tIns="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Пример оформления слайда с таблицей</a:t>
            </a:r>
            <a:endParaRPr lang="ru-RU" sz="4400" dirty="0">
              <a:solidFill>
                <a:srgbClr val="2D3D89"/>
              </a:solidFill>
              <a:latin typeface="Akrob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24290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49415C8-FBB4-424E-B512-7D2B2EC76542}"/>
              </a:ext>
            </a:extLst>
          </p:cNvPr>
          <p:cNvGrpSpPr/>
          <p:nvPr/>
        </p:nvGrpSpPr>
        <p:grpSpPr>
          <a:xfrm>
            <a:off x="228367" y="2290664"/>
            <a:ext cx="6746811" cy="1773232"/>
            <a:chOff x="-715388" y="1689884"/>
            <a:chExt cx="4665597" cy="1773232"/>
          </a:xfrm>
        </p:grpSpPr>
        <p:sp>
          <p:nvSpPr>
            <p:cNvPr id="55" name="Google Shape;454;p45">
              <a:extLst>
                <a:ext uri="{FF2B5EF4-FFF2-40B4-BE49-F238E27FC236}">
                  <a16:creationId xmlns:a16="http://schemas.microsoft.com/office/drawing/2014/main" id="{D684C18E-4668-40F5-8E11-44671D8981F9}"/>
                </a:ext>
              </a:extLst>
            </p:cNvPr>
            <p:cNvSpPr txBox="1">
              <a:spLocks/>
            </p:cNvSpPr>
            <p:nvPr/>
          </p:nvSpPr>
          <p:spPr>
            <a:xfrm>
              <a:off x="-629096" y="1689884"/>
              <a:ext cx="4579305" cy="633200"/>
            </a:xfrm>
            <a:prstGeom prst="rect">
              <a:avLst/>
            </a:prstGeom>
          </p:spPr>
          <p:txBody>
            <a:bodyPr spcFirstLastPara="1" vert="horz" wrap="square" lIns="121900" tIns="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28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Заголовок</a:t>
              </a:r>
              <a:endParaRPr lang="ru-RU" sz="4400" dirty="0">
                <a:solidFill>
                  <a:srgbClr val="2D3D89"/>
                </a:solidFill>
                <a:latin typeface="Akrobat" pitchFamily="2" charset="-52"/>
              </a:endParaRPr>
            </a:p>
          </p:txBody>
        </p:sp>
        <p:sp>
          <p:nvSpPr>
            <p:cNvPr id="56" name="Google Shape;593;p12">
              <a:extLst>
                <a:ext uri="{FF2B5EF4-FFF2-40B4-BE49-F238E27FC236}">
                  <a16:creationId xmlns:a16="http://schemas.microsoft.com/office/drawing/2014/main" id="{1CC3A64A-9245-4ADD-BF99-6D7C51B774F4}"/>
                </a:ext>
              </a:extLst>
            </p:cNvPr>
            <p:cNvSpPr txBox="1">
              <a:spLocks/>
            </p:cNvSpPr>
            <p:nvPr/>
          </p:nvSpPr>
          <p:spPr>
            <a:xfrm>
              <a:off x="-715388" y="2262887"/>
              <a:ext cx="4508973" cy="1200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.</a:t>
              </a:r>
            </a:p>
          </p:txBody>
        </p:sp>
      </p:grpSp>
      <p:sp>
        <p:nvSpPr>
          <p:cNvPr id="57" name="Google Shape;689;p20">
            <a:extLst>
              <a:ext uri="{FF2B5EF4-FFF2-40B4-BE49-F238E27FC236}">
                <a16:creationId xmlns:a16="http://schemas.microsoft.com/office/drawing/2014/main" id="{7710799B-3DBD-49F4-9CBE-0AD194DF5117}"/>
              </a:ext>
            </a:extLst>
          </p:cNvPr>
          <p:cNvSpPr txBox="1"/>
          <p:nvPr/>
        </p:nvSpPr>
        <p:spPr>
          <a:xfrm>
            <a:off x="454377" y="4141435"/>
            <a:ext cx="4801844" cy="156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GB" dirty="0">
                <a:latin typeface="Akrobat" panose="00000800000000000000" pitchFamily="2" charset="-52"/>
                <a:sym typeface="Arial"/>
              </a:rPr>
              <a:t>Lorem ipsum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dolor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consectetur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adipiscing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elit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sed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do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eiusmod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tempor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incididunt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ut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labore et dolore magna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aliqua</a:t>
            </a:r>
            <a:r>
              <a:rPr lang="en-GB" dirty="0">
                <a:latin typeface="Akrobat" panose="00000800000000000000" pitchFamily="2" charset="-52"/>
                <a:sym typeface="Arial"/>
              </a:rPr>
              <a:t>.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Porttitor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lacus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luctus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accumsan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tortor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posuere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ac. Magna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purus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gravida.</a:t>
            </a:r>
            <a:endParaRPr dirty="0">
              <a:latin typeface="Akrobat" panose="00000800000000000000" pitchFamily="2" charset="-52"/>
            </a:endParaRPr>
          </a:p>
        </p:txBody>
      </p:sp>
      <p:sp>
        <p:nvSpPr>
          <p:cNvPr id="58" name="Google Shape;692;p20">
            <a:extLst>
              <a:ext uri="{FF2B5EF4-FFF2-40B4-BE49-F238E27FC236}">
                <a16:creationId xmlns:a16="http://schemas.microsoft.com/office/drawing/2014/main" id="{C4215BB3-D7CD-4276-A4E6-2B4434736E01}"/>
              </a:ext>
            </a:extLst>
          </p:cNvPr>
          <p:cNvSpPr txBox="1"/>
          <p:nvPr/>
        </p:nvSpPr>
        <p:spPr>
          <a:xfrm>
            <a:off x="454377" y="5871514"/>
            <a:ext cx="4062614" cy="54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1000"/>
            </a:pP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Lorem ipsum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dolor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sit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consectetur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adipiscing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elit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sed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do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eiusmod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tempor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incididunt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ut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labore et dolore magna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aliqua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.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Porttitor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lacus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luctus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accumsan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tortor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posuere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ac. Magna sit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purus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gravida.</a:t>
            </a:r>
            <a:endParaRPr dirty="0">
              <a:solidFill>
                <a:srgbClr val="FF0000"/>
              </a:solidFill>
              <a:latin typeface="Akrobat" panose="00000800000000000000" pitchFamily="2" charset="-52"/>
            </a:endParaRPr>
          </a:p>
        </p:txBody>
      </p:sp>
      <p:sp>
        <p:nvSpPr>
          <p:cNvPr id="26" name="Скругленный прямоугольник 23">
            <a:extLst>
              <a:ext uri="{FF2B5EF4-FFF2-40B4-BE49-F238E27FC236}">
                <a16:creationId xmlns:a16="http://schemas.microsoft.com/office/drawing/2014/main" id="{E8FEC5E6-A74F-4429-879E-89B49CDCA77A}"/>
              </a:ext>
            </a:extLst>
          </p:cNvPr>
          <p:cNvSpPr/>
          <p:nvPr/>
        </p:nvSpPr>
        <p:spPr>
          <a:xfrm>
            <a:off x="-15917" y="54203"/>
            <a:ext cx="8378723" cy="122840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krobat" panose="00000800000000000000" pitchFamily="2" charset="-52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F6D18B9-A031-4F9A-B931-5508D660A5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29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FF2F4013-B0AC-4993-B601-94FBD2C04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04E9852-DE33-4341-95CA-F73D75B2A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22840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F94F3E5-8636-49BF-BBDA-34E6784C381D}"/>
              </a:ext>
            </a:extLst>
          </p:cNvPr>
          <p:cNvGrpSpPr/>
          <p:nvPr/>
        </p:nvGrpSpPr>
        <p:grpSpPr>
          <a:xfrm>
            <a:off x="8416415" y="-56747"/>
            <a:ext cx="3809575" cy="1472875"/>
            <a:chOff x="2910935" y="1757955"/>
            <a:chExt cx="8548813" cy="3281507"/>
          </a:xfrm>
        </p:grpSpPr>
        <p:pic>
          <p:nvPicPr>
            <p:cNvPr id="33" name="Picture 2" descr="D:\КОНФЕРЕНЦИЯ\КОНФЕРЕНЦИЯ_Фирм стиль-08.png">
              <a:extLst>
                <a:ext uri="{FF2B5EF4-FFF2-40B4-BE49-F238E27FC236}">
                  <a16:creationId xmlns:a16="http://schemas.microsoft.com/office/drawing/2014/main" id="{E4F9B1DD-1F04-45D0-A376-05127BBDD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8242" y="1757955"/>
              <a:ext cx="3281506" cy="3281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7C5B7265-799E-4E7C-8224-539AD7B06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EAF3C442-3C01-4207-A8F2-863B6C8E7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3D3DB6A-2A45-4FEC-B804-AC01A0AEF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71791" y="378053"/>
            <a:ext cx="691874" cy="4528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0F25F8D-4922-45FA-9A30-662ACC660F82}"/>
              </a:ext>
            </a:extLst>
          </p:cNvPr>
          <p:cNvSpPr txBox="1"/>
          <p:nvPr/>
        </p:nvSpPr>
        <p:spPr>
          <a:xfrm>
            <a:off x="1150710" y="34703"/>
            <a:ext cx="70851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krobat" panose="00000800000000000000" pitchFamily="2" charset="-52"/>
              </a:rPr>
              <a:t>Заголовок слайда в одну или несколько строк 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3B890D0C-9687-4AF8-92CE-976FD5A7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9</a:t>
            </a:fld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40" name="Google Shape;454;p45">
            <a:extLst>
              <a:ext uri="{FF2B5EF4-FFF2-40B4-BE49-F238E27FC236}">
                <a16:creationId xmlns:a16="http://schemas.microsoft.com/office/drawing/2014/main" id="{A97A568E-E5C2-449D-BE18-3618FA9904EC}"/>
              </a:ext>
            </a:extLst>
          </p:cNvPr>
          <p:cNvSpPr txBox="1">
            <a:spLocks/>
          </p:cNvSpPr>
          <p:nvPr/>
        </p:nvSpPr>
        <p:spPr>
          <a:xfrm>
            <a:off x="249197" y="1370026"/>
            <a:ext cx="11822880" cy="585269"/>
          </a:xfrm>
          <a:prstGeom prst="rect">
            <a:avLst/>
          </a:prstGeom>
        </p:spPr>
        <p:txBody>
          <a:bodyPr spcFirstLastPara="1" vert="horz" wrap="square" lIns="121900" tIns="0" rIns="121900" bIns="1219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2D3D89"/>
                </a:solidFill>
                <a:latin typeface="Akrobat" panose="00000800000000000000" pitchFamily="2" charset="-52"/>
              </a:rPr>
              <a:t>Пример оформления слайда с двумя текстовыми объектами для сравнения</a:t>
            </a:r>
            <a:endParaRPr lang="ru-RU" sz="4400" dirty="0">
              <a:solidFill>
                <a:srgbClr val="2D3D89"/>
              </a:solidFill>
              <a:latin typeface="Akrobat" pitchFamily="2" charset="-52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F364512-0F4D-443A-A0A9-AC79FB064D57}"/>
              </a:ext>
            </a:extLst>
          </p:cNvPr>
          <p:cNvGrpSpPr/>
          <p:nvPr/>
        </p:nvGrpSpPr>
        <p:grpSpPr>
          <a:xfrm>
            <a:off x="6570424" y="2303873"/>
            <a:ext cx="6746811" cy="1773232"/>
            <a:chOff x="-715388" y="1689884"/>
            <a:chExt cx="4665597" cy="1773232"/>
          </a:xfrm>
        </p:grpSpPr>
        <p:sp>
          <p:nvSpPr>
            <p:cNvPr id="22" name="Google Shape;454;p45">
              <a:extLst>
                <a:ext uri="{FF2B5EF4-FFF2-40B4-BE49-F238E27FC236}">
                  <a16:creationId xmlns:a16="http://schemas.microsoft.com/office/drawing/2014/main" id="{222AEBFC-9466-4DC6-B97A-D2BB629386D6}"/>
                </a:ext>
              </a:extLst>
            </p:cNvPr>
            <p:cNvSpPr txBox="1">
              <a:spLocks/>
            </p:cNvSpPr>
            <p:nvPr/>
          </p:nvSpPr>
          <p:spPr>
            <a:xfrm>
              <a:off x="-629096" y="1689884"/>
              <a:ext cx="4579305" cy="633200"/>
            </a:xfrm>
            <a:prstGeom prst="rect">
              <a:avLst/>
            </a:prstGeom>
          </p:spPr>
          <p:txBody>
            <a:bodyPr spcFirstLastPara="1" vert="horz" wrap="square" lIns="121900" tIns="0" rIns="121900" bIns="121900" rtlCol="0" anchor="t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ru-RU" sz="2800" b="1" dirty="0">
                  <a:solidFill>
                    <a:srgbClr val="2D3D89"/>
                  </a:solidFill>
                  <a:latin typeface="Akrobat" panose="00000800000000000000" pitchFamily="2" charset="-52"/>
                </a:rPr>
                <a:t>Заголовок</a:t>
              </a:r>
              <a:endParaRPr lang="ru-RU" sz="4400" dirty="0">
                <a:solidFill>
                  <a:srgbClr val="2D3D89"/>
                </a:solidFill>
                <a:latin typeface="Akrobat" pitchFamily="2" charset="-52"/>
              </a:endParaRPr>
            </a:p>
          </p:txBody>
        </p:sp>
        <p:sp>
          <p:nvSpPr>
            <p:cNvPr id="23" name="Google Shape;593;p12">
              <a:extLst>
                <a:ext uri="{FF2B5EF4-FFF2-40B4-BE49-F238E27FC236}">
                  <a16:creationId xmlns:a16="http://schemas.microsoft.com/office/drawing/2014/main" id="{DC722F82-9E98-414F-A51C-3D1076A60A67}"/>
                </a:ext>
              </a:extLst>
            </p:cNvPr>
            <p:cNvSpPr txBox="1">
              <a:spLocks/>
            </p:cNvSpPr>
            <p:nvPr/>
          </p:nvSpPr>
          <p:spPr>
            <a:xfrm>
              <a:off x="-715388" y="2262887"/>
              <a:ext cx="4508973" cy="12002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, </a:t>
              </a:r>
              <a:r>
                <a:rPr lang="en-GB" sz="1800" dirty="0" err="1">
                  <a:latin typeface="Akrobat" panose="00000800000000000000" pitchFamily="2" charset="-52"/>
                </a:rPr>
                <a:t>consectetur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adipiscing</a:t>
              </a:r>
              <a:r>
                <a:rPr lang="en-GB" sz="1800" dirty="0">
                  <a:latin typeface="Akrobat" panose="00000800000000000000" pitchFamily="2" charset="-52"/>
                </a:rPr>
                <a:t> </a:t>
              </a:r>
              <a:r>
                <a:rPr lang="en-GB" sz="1800" dirty="0" err="1">
                  <a:latin typeface="Akrobat" panose="00000800000000000000" pitchFamily="2" charset="-52"/>
                </a:rPr>
                <a:t>elit</a:t>
              </a:r>
              <a:r>
                <a:rPr lang="en-GB" sz="1800" dirty="0">
                  <a:latin typeface="Akrobat" panose="00000800000000000000" pitchFamily="2" charset="-52"/>
                </a:rPr>
                <a:t>;</a:t>
              </a:r>
            </a:p>
            <a:p>
              <a:pPr>
                <a:lnSpc>
                  <a:spcPct val="100000"/>
                </a:lnSpc>
                <a:spcBef>
                  <a:spcPts val="600"/>
                </a:spcBef>
                <a:buClr>
                  <a:srgbClr val="05A198"/>
                </a:buClr>
                <a:buSzPts val="1500"/>
                <a:buFont typeface="Wingdings" panose="05000000000000000000" pitchFamily="2" charset="2"/>
                <a:buChar char="§"/>
              </a:pPr>
              <a:r>
                <a:rPr lang="en-US" sz="1800" dirty="0">
                  <a:latin typeface="Akrobat" panose="00000800000000000000" pitchFamily="2" charset="-52"/>
                </a:rPr>
                <a:t>l</a:t>
              </a:r>
              <a:r>
                <a:rPr lang="en-GB" sz="1800" dirty="0" err="1">
                  <a:latin typeface="Akrobat" panose="00000800000000000000" pitchFamily="2" charset="-52"/>
                </a:rPr>
                <a:t>orem</a:t>
              </a:r>
              <a:r>
                <a:rPr lang="en-GB" sz="1800" dirty="0">
                  <a:latin typeface="Akrobat" panose="00000800000000000000" pitchFamily="2" charset="-52"/>
                </a:rPr>
                <a:t> ipsum </a:t>
              </a:r>
              <a:r>
                <a:rPr lang="en-GB" sz="1800" dirty="0" err="1">
                  <a:latin typeface="Akrobat" panose="00000800000000000000" pitchFamily="2" charset="-52"/>
                </a:rPr>
                <a:t>dolor</a:t>
              </a:r>
              <a:r>
                <a:rPr lang="en-GB" sz="1800" dirty="0">
                  <a:latin typeface="Akrobat" panose="00000800000000000000" pitchFamily="2" charset="-52"/>
                </a:rPr>
                <a:t> sit </a:t>
              </a:r>
              <a:r>
                <a:rPr lang="en-GB" sz="1800" dirty="0" err="1">
                  <a:latin typeface="Akrobat" panose="00000800000000000000" pitchFamily="2" charset="-52"/>
                </a:rPr>
                <a:t>amet</a:t>
              </a:r>
              <a:r>
                <a:rPr lang="en-GB" sz="1800" dirty="0">
                  <a:latin typeface="Akrobat" panose="00000800000000000000" pitchFamily="2" charset="-52"/>
                </a:rPr>
                <a:t>.</a:t>
              </a:r>
            </a:p>
          </p:txBody>
        </p:sp>
      </p:grpSp>
      <p:sp>
        <p:nvSpPr>
          <p:cNvPr id="24" name="Google Shape;689;p20">
            <a:extLst>
              <a:ext uri="{FF2B5EF4-FFF2-40B4-BE49-F238E27FC236}">
                <a16:creationId xmlns:a16="http://schemas.microsoft.com/office/drawing/2014/main" id="{2D4AD388-F5B2-4586-BFA3-CF53D00FC9F6}"/>
              </a:ext>
            </a:extLst>
          </p:cNvPr>
          <p:cNvSpPr txBox="1"/>
          <p:nvPr/>
        </p:nvSpPr>
        <p:spPr>
          <a:xfrm>
            <a:off x="6796434" y="4154644"/>
            <a:ext cx="4801844" cy="1567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600"/>
            </a:pPr>
            <a:r>
              <a:rPr lang="en-GB" dirty="0">
                <a:latin typeface="Akrobat" panose="00000800000000000000" pitchFamily="2" charset="-52"/>
                <a:sym typeface="Arial"/>
              </a:rPr>
              <a:t>Lorem ipsum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dolor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consectetur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adipiscing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elit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,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sed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do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eiusmod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tempor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incididunt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ut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labore et dolore magna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aliqua</a:t>
            </a:r>
            <a:r>
              <a:rPr lang="en-GB" dirty="0">
                <a:latin typeface="Akrobat" panose="00000800000000000000" pitchFamily="2" charset="-52"/>
                <a:sym typeface="Arial"/>
              </a:rPr>
              <a:t>.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Porttitor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lacus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luctus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accumsan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tortor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posuere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ac. Magna sit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amet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</a:t>
            </a:r>
            <a:r>
              <a:rPr lang="en-GB" dirty="0" err="1">
                <a:latin typeface="Akrobat" panose="00000800000000000000" pitchFamily="2" charset="-52"/>
                <a:sym typeface="Arial"/>
              </a:rPr>
              <a:t>purus</a:t>
            </a:r>
            <a:r>
              <a:rPr lang="en-GB" dirty="0">
                <a:latin typeface="Akrobat" panose="00000800000000000000" pitchFamily="2" charset="-52"/>
                <a:sym typeface="Arial"/>
              </a:rPr>
              <a:t> gravida.</a:t>
            </a:r>
            <a:endParaRPr dirty="0">
              <a:latin typeface="Akrobat" panose="00000800000000000000" pitchFamily="2" charset="-52"/>
            </a:endParaRPr>
          </a:p>
        </p:txBody>
      </p:sp>
      <p:sp>
        <p:nvSpPr>
          <p:cNvPr id="25" name="Google Shape;692;p20">
            <a:extLst>
              <a:ext uri="{FF2B5EF4-FFF2-40B4-BE49-F238E27FC236}">
                <a16:creationId xmlns:a16="http://schemas.microsoft.com/office/drawing/2014/main" id="{017BF624-3290-4FDF-B783-2107339C2B14}"/>
              </a:ext>
            </a:extLst>
          </p:cNvPr>
          <p:cNvSpPr txBox="1"/>
          <p:nvPr/>
        </p:nvSpPr>
        <p:spPr>
          <a:xfrm>
            <a:off x="6796434" y="5884723"/>
            <a:ext cx="4062614" cy="54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accent1"/>
              </a:buClr>
              <a:buSzPts val="1000"/>
            </a:pP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Lorem ipsum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dolor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sit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consectetur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adipiscing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elit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,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sed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do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eiusmod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tempor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incididunt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ut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labore et dolore magna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aliqua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.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Porttitor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lacus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luctus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accumsan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tortor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posuere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ac. Magna sit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amet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en-GB" sz="1000" dirty="0" err="1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purus</a:t>
            </a:r>
            <a:r>
              <a:rPr lang="en-GB" sz="1000" dirty="0">
                <a:solidFill>
                  <a:srgbClr val="FF0000"/>
                </a:solidFill>
                <a:latin typeface="Akrobat" panose="00000800000000000000" pitchFamily="2" charset="-52"/>
                <a:ea typeface="Arial"/>
                <a:cs typeface="Arial"/>
                <a:sym typeface="Arial"/>
              </a:rPr>
              <a:t> gravida.</a:t>
            </a:r>
            <a:endParaRPr dirty="0">
              <a:solidFill>
                <a:srgbClr val="FF0000"/>
              </a:solidFill>
              <a:latin typeface="Akrobat" panose="00000800000000000000" pitchFamily="2" charset="-52"/>
            </a:endParaRPr>
          </a:p>
        </p:txBody>
      </p:sp>
      <p:sp>
        <p:nvSpPr>
          <p:cNvPr id="3" name="Стрелка: шеврон 2">
            <a:extLst>
              <a:ext uri="{FF2B5EF4-FFF2-40B4-BE49-F238E27FC236}">
                <a16:creationId xmlns:a16="http://schemas.microsoft.com/office/drawing/2014/main" id="{DEA1D428-8139-4B40-944F-0E05FC578224}"/>
              </a:ext>
            </a:extLst>
          </p:cNvPr>
          <p:cNvSpPr/>
          <p:nvPr/>
        </p:nvSpPr>
        <p:spPr>
          <a:xfrm>
            <a:off x="5524500" y="3382068"/>
            <a:ext cx="749300" cy="1567491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768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14118</TotalTime>
  <Words>1112</Words>
  <Application>Microsoft Office PowerPoint</Application>
  <PresentationFormat>Широкоэкранный</PresentationFormat>
  <Paragraphs>206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Akrobat</vt:lpstr>
      <vt:lpstr>Akrobat ExtraBold</vt:lpstr>
      <vt:lpstr>Arial</vt:lpstr>
      <vt:lpstr>Calibri</vt:lpstr>
      <vt:lpstr>Calibri Light</vt:lpstr>
      <vt:lpstr>Space Mono</vt:lpstr>
      <vt:lpstr>Wingdings</vt:lpstr>
      <vt:lpstr>Тема Office</vt:lpstr>
      <vt:lpstr>Заголовок. Тема выступления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Медведева Юлия</dc:creator>
  <cp:lastModifiedBy>Медведева Юлия</cp:lastModifiedBy>
  <cp:revision>30</cp:revision>
  <dcterms:created xsi:type="dcterms:W3CDTF">2024-07-15T07:37:15Z</dcterms:created>
  <dcterms:modified xsi:type="dcterms:W3CDTF">2024-08-02T12:49:09Z</dcterms:modified>
</cp:coreProperties>
</file>