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2">
  <p:sldMasterIdLst>
    <p:sldMasterId id="2147483648" r:id="rId1"/>
  </p:sldMasterIdLst>
  <p:notesMasterIdLst>
    <p:notesMasterId r:id="rId6"/>
  </p:notesMasterIdLst>
  <p:sldIdLst>
    <p:sldId id="341" r:id="rId2"/>
    <p:sldId id="300" r:id="rId3"/>
    <p:sldId id="778" r:id="rId4"/>
    <p:sldId id="780" r:id="rId5"/>
  </p:sldIdLst>
  <p:sldSz cx="12192000" cy="6858000"/>
  <p:notesSz cx="6808788" cy="9940925"/>
  <p:embeddedFontLst>
    <p:embeddedFont>
      <p:font typeface="Akrobat Black" panose="00000A00000000000000" pitchFamily="50" charset="-52"/>
      <p:bold r:id="rId7"/>
    </p:embeddedFont>
    <p:embeddedFont>
      <p:font typeface="Akrobat Bold" panose="00000800000000000000" pitchFamily="50" charset="-52"/>
      <p:bold r:id="rId8"/>
    </p:embeddedFont>
    <p:embeddedFont>
      <p:font typeface="Akrobat ExtraBold" panose="00000900000000000000" pitchFamily="50" charset="-52"/>
      <p:bold r:id="rId9"/>
    </p:embeddedFont>
    <p:embeddedFont>
      <p:font typeface="Akrobat SemiBold" panose="00000700000000000000" pitchFamily="50" charset="-52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6675">
          <p15:clr>
            <a:srgbClr val="A4A3A4"/>
          </p15:clr>
        </p15:guide>
        <p15:guide id="2" orient="horz" pos="935">
          <p15:clr>
            <a:srgbClr val="A4A3A4"/>
          </p15:clr>
        </p15:guide>
        <p15:guide id="3" orient="horz" pos="1684">
          <p15:clr>
            <a:srgbClr val="A4A3A4"/>
          </p15:clr>
        </p15:guide>
        <p15:guide id="4" pos="44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6" roundtripDataSignature="AMtx7mhQOWbqpebXRLXvoqnWnUuhA4Dl7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4F41B8-A144-1FC6-4505-38A5D935E920}" name="Пользователь" initials="П" userId="Пользователь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 Шелехова" initials="ОШ" lastIdx="3" clrIdx="0">
    <p:extLst>
      <p:ext uri="{19B8F6BF-5375-455C-9EA6-DF929625EA0E}">
        <p15:presenceInfo xmlns:p15="http://schemas.microsoft.com/office/powerpoint/2012/main" userId="17f27364646bd3b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D8A"/>
    <a:srgbClr val="0C9B91"/>
    <a:srgbClr val="2C3C89"/>
    <a:srgbClr val="F2F2F2"/>
    <a:srgbClr val="223A76"/>
    <a:srgbClr val="098C95"/>
    <a:srgbClr val="296B8D"/>
    <a:srgbClr val="2D498B"/>
    <a:srgbClr val="24818F"/>
    <a:srgbClr val="019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53" autoAdjust="0"/>
    <p:restoredTop sz="90194" autoAdjust="0"/>
  </p:normalViewPr>
  <p:slideViewPr>
    <p:cSldViewPr snapToGrid="0">
      <p:cViewPr varScale="1">
        <p:scale>
          <a:sx n="75" d="100"/>
          <a:sy n="75" d="100"/>
        </p:scale>
        <p:origin x="547" y="43"/>
      </p:cViewPr>
      <p:guideLst>
        <p:guide pos="6675"/>
        <p:guide orient="horz" pos="935"/>
        <p:guide orient="horz" pos="1684"/>
        <p:guide pos="449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1" d="100"/>
          <a:sy n="61" d="100"/>
        </p:scale>
        <p:origin x="3168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09" Type="http://schemas.openxmlformats.org/officeDocument/2006/relationships/viewProps" Target="viewProps.xml"/><Relationship Id="rId3" Type="http://schemas.openxmlformats.org/officeDocument/2006/relationships/slide" Target="slides/slide2.xml"/><Relationship Id="rId112" Type="http://schemas.microsoft.com/office/2018/10/relationships/authors" Target="authors.xml"/><Relationship Id="rId7" Type="http://schemas.openxmlformats.org/officeDocument/2006/relationships/font" Target="fonts/font1.fntdata"/><Relationship Id="rId108" Type="http://schemas.openxmlformats.org/officeDocument/2006/relationships/presProps" Target="presProps.xml"/><Relationship Id="rId2" Type="http://schemas.openxmlformats.org/officeDocument/2006/relationships/slide" Target="slides/slide1.xml"/><Relationship Id="rId107" Type="http://schemas.openxmlformats.org/officeDocument/2006/relationships/commentAuthors" Target="commentAuthors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106" Type="http://customschemas.google.com/relationships/presentationmetadata" Target="metadata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50475" cy="49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6737" y="0"/>
            <a:ext cx="2950475" cy="49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3863" y="1243013"/>
            <a:ext cx="5961062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2154"/>
            <a:ext cx="2950475" cy="498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5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1FBBA3-44C6-494C-AE95-82C5CAA15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35E0AC-EBF9-4906-B000-79822273837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2D3D8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Подзаголовок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84229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017519" y="562208"/>
            <a:ext cx="8479155" cy="132556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Google Shape;1094;p23"/>
          <p:cNvSpPr txBox="1"/>
          <p:nvPr userDrawn="1"/>
        </p:nvSpPr>
        <p:spPr bwMode="auto">
          <a:xfrm>
            <a:off x="11491600" y="6144767"/>
            <a:ext cx="593200" cy="4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lvl="0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1pPr>
            <a:lvl2pPr marL="457200" lvl="1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2pPr>
            <a:lvl3pPr marL="914400" lvl="2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3pPr>
            <a:lvl4pPr marL="1371600" lvl="3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4pPr>
            <a:lvl5pPr marL="1828800" lvl="4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5pPr>
            <a:lvl6pPr marL="2286000" lvl="5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6pPr>
            <a:lvl7pPr marL="2743200" lvl="6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7pPr>
            <a:lvl8pPr marL="3200400" lvl="7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8pPr>
            <a:lvl9pPr marL="3657600" lvl="8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9pPr>
          </a:lstStyle>
          <a:p>
            <a:pPr>
              <a:defRPr/>
            </a:pPr>
            <a:fld id="{00000000-1234-1234-1234-123412341234}" type="slidenum">
              <a:rPr lang="en">
                <a:latin typeface="Akrobat ExtraBold"/>
              </a:rPr>
              <a:t>‹#›</a:t>
            </a:fld>
            <a:endParaRPr lang="en">
              <a:latin typeface="Akrobat ExtraBold"/>
            </a:endParaRPr>
          </a:p>
        </p:txBody>
      </p:sp>
      <p:grpSp>
        <p:nvGrpSpPr>
          <p:cNvPr id="8" name="Группа 7"/>
          <p:cNvGrpSpPr/>
          <p:nvPr userDrawn="1"/>
        </p:nvGrpSpPr>
        <p:grpSpPr bwMode="auto">
          <a:xfrm>
            <a:off x="-2380738" y="-1103941"/>
            <a:ext cx="4998313" cy="2207881"/>
            <a:chOff x="-2380738" y="-1103941"/>
            <a:chExt cx="4998313" cy="2207881"/>
          </a:xfrm>
        </p:grpSpPr>
        <p:sp>
          <p:nvSpPr>
            <p:cNvPr id="9" name="Прямоугольник 18"/>
            <p:cNvSpPr/>
            <p:nvPr/>
          </p:nvSpPr>
          <p:spPr bwMode="auto">
            <a:xfrm>
              <a:off x="-2380738" y="-1103941"/>
              <a:ext cx="4998313" cy="2207881"/>
            </a:xfrm>
            <a:prstGeom prst="roundRect">
              <a:avLst>
                <a:gd name="adj" fmla="val 50000"/>
              </a:avLst>
            </a:prstGeom>
            <a:gradFill>
              <a:gsLst>
                <a:gs pos="58000">
                  <a:srgbClr val="2E3D8A"/>
                </a:gs>
                <a:gs pos="90000">
                  <a:srgbClr val="00A098"/>
                </a:gs>
              </a:gsLst>
              <a:lin ang="2400000" scaled="0"/>
            </a:gradFill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0" name="Группа 9"/>
            <p:cNvGrpSpPr/>
            <p:nvPr userDrawn="1"/>
          </p:nvGrpSpPr>
          <p:grpSpPr bwMode="auto">
            <a:xfrm>
              <a:off x="290293" y="231881"/>
              <a:ext cx="1819658" cy="617848"/>
              <a:chOff x="290293" y="231881"/>
              <a:chExt cx="1819658" cy="617848"/>
            </a:xfrm>
          </p:grpSpPr>
          <p:pic>
            <p:nvPicPr>
              <p:cNvPr id="11" name="Рисунок 10"/>
              <p:cNvPicPr>
                <a:picLocks noChangeAspect="1"/>
              </p:cNvPicPr>
              <p:nvPr/>
            </p:nvPicPr>
            <p:blipFill>
              <a:blip r:embed="rId2"/>
              <a:stretch/>
            </p:blipFill>
            <p:spPr bwMode="auto">
              <a:xfrm>
                <a:off x="1165898" y="231881"/>
                <a:ext cx="944054" cy="617848"/>
              </a:xfrm>
              <a:prstGeom prst="rect">
                <a:avLst/>
              </a:prstGeom>
            </p:spPr>
          </p:pic>
          <p:pic>
            <p:nvPicPr>
              <p:cNvPr id="12" name="Рисунок 11"/>
              <p:cNvPicPr>
                <a:picLocks noChangeAspect="1"/>
              </p:cNvPicPr>
              <p:nvPr/>
            </p:nvPicPr>
            <p:blipFill>
              <a:blip r:embed="rId3"/>
              <a:stretch/>
            </p:blipFill>
            <p:spPr bwMode="auto">
              <a:xfrm>
                <a:off x="290293" y="231881"/>
                <a:ext cx="644711" cy="617848"/>
              </a:xfrm>
              <a:prstGeom prst="rect">
                <a:avLst/>
              </a:prstGeom>
            </p:spPr>
          </p:pic>
        </p:grpSp>
      </p:grpSp>
      <p:sp>
        <p:nvSpPr>
          <p:cNvPr id="13" name="Google Shape;1093;p23"/>
          <p:cNvSpPr/>
          <p:nvPr userDrawn="1"/>
        </p:nvSpPr>
        <p:spPr bwMode="auto">
          <a:xfrm rot="5400000">
            <a:off x="11625000" y="6011367"/>
            <a:ext cx="433600" cy="70040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400"/>
          </a:p>
        </p:txBody>
      </p:sp>
      <p:sp>
        <p:nvSpPr>
          <p:cNvPr id="14" name="Google Shape;1094;p23"/>
          <p:cNvSpPr txBox="1"/>
          <p:nvPr userDrawn="1"/>
        </p:nvSpPr>
        <p:spPr bwMode="auto">
          <a:xfrm>
            <a:off x="11491600" y="6144767"/>
            <a:ext cx="593200" cy="4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lvl="0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1pPr>
            <a:lvl2pPr marL="457200" lvl="1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2pPr>
            <a:lvl3pPr marL="914400" lvl="2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3pPr>
            <a:lvl4pPr marL="1371600" lvl="3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4pPr>
            <a:lvl5pPr marL="1828800" lvl="4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5pPr>
            <a:lvl6pPr marL="2286000" lvl="5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6pPr>
            <a:lvl7pPr marL="2743200" lvl="6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7pPr>
            <a:lvl8pPr marL="3200400" lvl="7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8pPr>
            <a:lvl9pPr marL="3657600" lvl="8" algn="ctr" defTabSz="914400">
              <a:buNone/>
              <a:defRPr sz="1200">
                <a:solidFill>
                  <a:schemeClr val="dk1"/>
                </a:solidFill>
                <a:latin typeface="Chivo Black"/>
                <a:ea typeface="Chivo Black"/>
                <a:cs typeface="Chivo Black"/>
              </a:defRPr>
            </a:lvl9pPr>
          </a:lstStyle>
          <a:p>
            <a:pPr>
              <a:defRPr/>
            </a:pPr>
            <a:fld id="{00000000-1234-1234-1234-123412341234}" type="slidenum">
              <a:rPr lang="en">
                <a:latin typeface="Akrobat ExtraBold"/>
              </a:rPr>
              <a:t>‹#›</a:t>
            </a:fld>
            <a:endParaRPr lang="en">
              <a:latin typeface="Akrobat ExtraBold"/>
            </a:endParaRPr>
          </a:p>
        </p:txBody>
      </p:sp>
      <p:grpSp>
        <p:nvGrpSpPr>
          <p:cNvPr id="15" name="Группа 14"/>
          <p:cNvGrpSpPr/>
          <p:nvPr userDrawn="1"/>
        </p:nvGrpSpPr>
        <p:grpSpPr bwMode="auto">
          <a:xfrm>
            <a:off x="6954417" y="6577026"/>
            <a:ext cx="5953709" cy="1504293"/>
            <a:chOff x="6954417" y="6577026"/>
            <a:chExt cx="5953709" cy="1504293"/>
          </a:xfrm>
        </p:grpSpPr>
        <p:grpSp>
          <p:nvGrpSpPr>
            <p:cNvPr id="16" name="Группа 15"/>
            <p:cNvGrpSpPr/>
            <p:nvPr userDrawn="1"/>
          </p:nvGrpSpPr>
          <p:grpSpPr bwMode="auto">
            <a:xfrm>
              <a:off x="6954417" y="6577026"/>
              <a:ext cx="5953709" cy="1504293"/>
              <a:chOff x="6954417" y="6577026"/>
              <a:chExt cx="5953709" cy="1504293"/>
            </a:xfrm>
          </p:grpSpPr>
          <p:sp>
            <p:nvSpPr>
              <p:cNvPr id="18" name="Прямоугольник 18"/>
              <p:cNvSpPr/>
              <p:nvPr/>
            </p:nvSpPr>
            <p:spPr bwMode="auto">
              <a:xfrm>
                <a:off x="6954417" y="6577026"/>
                <a:ext cx="5953709" cy="150429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00A098"/>
                  </a:gs>
                  <a:gs pos="68000">
                    <a:srgbClr val="2E3D8A"/>
                  </a:gs>
                </a:gsLst>
                <a:lin ang="2400000" scaled="0"/>
              </a:gradFill>
              <a:ln>
                <a:noFill/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grpSp>
            <p:nvGrpSpPr>
              <p:cNvPr id="19" name="Группа 18"/>
              <p:cNvGrpSpPr/>
              <p:nvPr userDrawn="1"/>
            </p:nvGrpSpPr>
            <p:grpSpPr bwMode="auto">
              <a:xfrm>
                <a:off x="8347788" y="6632489"/>
                <a:ext cx="2923716" cy="221599"/>
                <a:chOff x="8347788" y="6632489"/>
                <a:chExt cx="2923716" cy="221599"/>
              </a:xfrm>
            </p:grpSpPr>
            <p:grpSp>
              <p:nvGrpSpPr>
                <p:cNvPr id="21" name="Группа 20"/>
                <p:cNvGrpSpPr/>
                <p:nvPr/>
              </p:nvGrpSpPr>
              <p:grpSpPr bwMode="auto">
                <a:xfrm>
                  <a:off x="9199785" y="6632489"/>
                  <a:ext cx="983879" cy="221599"/>
                  <a:chOff x="2297837" y="4946033"/>
                  <a:chExt cx="983879" cy="221599"/>
                </a:xfrm>
              </p:grpSpPr>
              <p:pic>
                <p:nvPicPr>
                  <p:cNvPr id="28" name="Рисунок 27"/>
                  <p:cNvPicPr>
                    <a:picLocks noChangeAspect="1"/>
                  </p:cNvPicPr>
                  <p:nvPr/>
                </p:nvPicPr>
                <p:blipFill>
                  <a:blip r:embed="rId4"/>
                  <a:stretch/>
                </p:blipFill>
                <p:spPr bwMode="auto">
                  <a:xfrm>
                    <a:off x="2297837" y="4983909"/>
                    <a:ext cx="144000" cy="128000"/>
                  </a:xfrm>
                  <a:prstGeom prst="rect">
                    <a:avLst/>
                  </a:prstGeom>
                </p:spPr>
              </p:pic>
              <p:sp>
                <p:nvSpPr>
                  <p:cNvPr id="29" name="TextBox 28"/>
                  <p:cNvSpPr txBox="1"/>
                  <p:nvPr/>
                </p:nvSpPr>
                <p:spPr bwMode="auto">
                  <a:xfrm>
                    <a:off x="2402442" y="4946033"/>
                    <a:ext cx="879274" cy="221599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>
                      <a:lnSpc>
                        <a:spcPct val="80000"/>
                      </a:lnSpc>
                      <a:defRPr/>
                    </a:pPr>
                    <a:r>
                      <a:rPr lang="en-US" sz="1050">
                        <a:solidFill>
                          <a:schemeClr val="bg1"/>
                        </a:solidFill>
                        <a:latin typeface="Akrobat Bold"/>
                        <a:ea typeface="Roboto"/>
                      </a:rPr>
                      <a:t>t.me/de_spo</a:t>
                    </a:r>
                    <a:endParaRPr lang="ru-RU" sz="2400">
                      <a:latin typeface="Akrobat Bold"/>
                    </a:endParaRPr>
                  </a:p>
                </p:txBody>
              </p:sp>
            </p:grpSp>
            <p:grpSp>
              <p:nvGrpSpPr>
                <p:cNvPr id="22" name="Группа 21"/>
                <p:cNvGrpSpPr/>
                <p:nvPr/>
              </p:nvGrpSpPr>
              <p:grpSpPr bwMode="auto">
                <a:xfrm>
                  <a:off x="8347788" y="6632489"/>
                  <a:ext cx="830340" cy="221599"/>
                  <a:chOff x="1501873" y="4946033"/>
                  <a:chExt cx="830340" cy="221599"/>
                </a:xfrm>
              </p:grpSpPr>
              <p:sp>
                <p:nvSpPr>
                  <p:cNvPr id="26" name="TextBox 25"/>
                  <p:cNvSpPr txBox="1"/>
                  <p:nvPr/>
                </p:nvSpPr>
                <p:spPr bwMode="auto">
                  <a:xfrm>
                    <a:off x="1602253" y="4946033"/>
                    <a:ext cx="729960" cy="221599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>
                      <a:lnSpc>
                        <a:spcPct val="80000"/>
                      </a:lnSpc>
                      <a:defRPr/>
                    </a:pPr>
                    <a:r>
                      <a:rPr lang="en-US" sz="1050">
                        <a:solidFill>
                          <a:schemeClr val="bg1"/>
                        </a:solidFill>
                        <a:latin typeface="Akrobat Bold"/>
                        <a:ea typeface="Roboto"/>
                      </a:rPr>
                      <a:t>de.firpo.ru</a:t>
                    </a:r>
                    <a:endParaRPr lang="ru-RU" sz="2400">
                      <a:latin typeface="Akrobat Bold"/>
                    </a:endParaRPr>
                  </a:p>
                </p:txBody>
              </p:sp>
              <p:pic>
                <p:nvPicPr>
                  <p:cNvPr id="27" name="Рисунок 26"/>
                  <p:cNvPicPr>
                    <a:picLocks noChangeAspect="1"/>
                  </p:cNvPicPr>
                  <p:nvPr/>
                </p:nvPicPr>
                <p:blipFill>
                  <a:blip r:embed="rId5"/>
                  <a:stretch/>
                </p:blipFill>
                <p:spPr bwMode="auto">
                  <a:xfrm>
                    <a:off x="1501873" y="4975909"/>
                    <a:ext cx="144000" cy="14400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23" name="Группа 22"/>
                <p:cNvGrpSpPr/>
                <p:nvPr/>
              </p:nvGrpSpPr>
              <p:grpSpPr bwMode="auto">
                <a:xfrm>
                  <a:off x="10205320" y="6632489"/>
                  <a:ext cx="1066184" cy="221599"/>
                  <a:chOff x="3287129" y="4946033"/>
                  <a:chExt cx="1066184" cy="221599"/>
                </a:xfrm>
              </p:grpSpPr>
              <p:pic>
                <p:nvPicPr>
                  <p:cNvPr id="24" name="Рисунок 23"/>
                  <p:cNvPicPr>
                    <a:picLocks noChangeAspect="1"/>
                  </p:cNvPicPr>
                  <p:nvPr/>
                </p:nvPicPr>
                <p:blipFill>
                  <a:blip r:embed="rId6"/>
                  <a:stretch/>
                </p:blipFill>
                <p:spPr bwMode="auto">
                  <a:xfrm>
                    <a:off x="3287129" y="4999909"/>
                    <a:ext cx="144000" cy="96000"/>
                  </a:xfrm>
                  <a:prstGeom prst="rect">
                    <a:avLst/>
                  </a:prstGeom>
                </p:spPr>
              </p:pic>
              <p:sp>
                <p:nvSpPr>
                  <p:cNvPr id="25" name="TextBox 24"/>
                  <p:cNvSpPr txBox="1"/>
                  <p:nvPr/>
                </p:nvSpPr>
                <p:spPr bwMode="auto">
                  <a:xfrm>
                    <a:off x="3391093" y="4946033"/>
                    <a:ext cx="962220" cy="221599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>
                      <a:lnSpc>
                        <a:spcPct val="80000"/>
                      </a:lnSpc>
                      <a:defRPr/>
                    </a:pPr>
                    <a:r>
                      <a:rPr lang="en-US" sz="1050">
                        <a:solidFill>
                          <a:schemeClr val="bg1"/>
                        </a:solidFill>
                        <a:latin typeface="Akrobat Bold"/>
                        <a:ea typeface="Roboto"/>
                      </a:rPr>
                      <a:t>vk.com/de_spo</a:t>
                    </a:r>
                    <a:endParaRPr lang="ru-RU" sz="1050">
                      <a:latin typeface="Akrobat Bold"/>
                    </a:endParaRPr>
                  </a:p>
                </p:txBody>
              </p:sp>
            </p:grpSp>
          </p:grpSp>
        </p:grpSp>
        <p:sp>
          <p:nvSpPr>
            <p:cNvPr id="17" name="TextBox 16"/>
            <p:cNvSpPr txBox="1"/>
            <p:nvPr userDrawn="1"/>
          </p:nvSpPr>
          <p:spPr bwMode="auto">
            <a:xfrm>
              <a:off x="7475322" y="6577089"/>
              <a:ext cx="729962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1200" dirty="0">
                  <a:solidFill>
                    <a:schemeClr val="bg1"/>
                  </a:solidFill>
                  <a:latin typeface="+mj-lt"/>
                </a:rPr>
                <a:t>2025</a:t>
              </a: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35322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95325" y="562208"/>
            <a:ext cx="1080135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695325" y="1961965"/>
            <a:ext cx="10801350" cy="421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6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2081;p78">
            <a:extLst>
              <a:ext uri="{FF2B5EF4-FFF2-40B4-BE49-F238E27FC236}">
                <a16:creationId xmlns:a16="http://schemas.microsoft.com/office/drawing/2014/main" id="{6093F4F5-1363-4876-B17A-9C74C4D5F0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rgbClr val="2D3D89"/>
              </a:gs>
              <a:gs pos="100000">
                <a:srgbClr val="05A198"/>
              </a:gs>
            </a:gsLst>
            <a:lin ang="2700000" scaled="0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dirty="0"/>
          </a:p>
        </p:txBody>
      </p:sp>
      <p:sp>
        <p:nvSpPr>
          <p:cNvPr id="34" name="Прямоугольник 18">
            <a:extLst>
              <a:ext uri="{FF2B5EF4-FFF2-40B4-BE49-F238E27FC236}">
                <a16:creationId xmlns:a16="http://schemas.microsoft.com/office/drawing/2014/main" id="{47A7086C-6818-4F91-A72A-C442FE0057CF}"/>
              </a:ext>
            </a:extLst>
          </p:cNvPr>
          <p:cNvSpPr/>
          <p:nvPr/>
        </p:nvSpPr>
        <p:spPr>
          <a:xfrm>
            <a:off x="-1070045" y="0"/>
            <a:ext cx="4956523" cy="1851021"/>
          </a:xfrm>
          <a:prstGeom prst="roundRect">
            <a:avLst>
              <a:gd name="adj" fmla="val 50000"/>
            </a:avLst>
          </a:prstGeom>
          <a:gradFill>
            <a:gsLst>
              <a:gs pos="90000">
                <a:srgbClr val="00A098"/>
              </a:gs>
              <a:gs pos="36000">
                <a:srgbClr val="2E3D8A"/>
              </a:gs>
            </a:gsLst>
            <a:lin ang="2400000" scaled="0"/>
          </a:gradFill>
          <a:ln>
            <a:noFill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0E602CBA-111F-4B3B-A009-9B6B6C25E6C7}"/>
              </a:ext>
            </a:extLst>
          </p:cNvPr>
          <p:cNvGrpSpPr/>
          <p:nvPr userDrawn="1"/>
        </p:nvGrpSpPr>
        <p:grpSpPr>
          <a:xfrm>
            <a:off x="697642" y="561783"/>
            <a:ext cx="2720108" cy="923587"/>
            <a:chOff x="290294" y="231881"/>
            <a:chExt cx="1819658" cy="617848"/>
          </a:xfrm>
        </p:grpSpPr>
        <p:pic>
          <p:nvPicPr>
            <p:cNvPr id="36" name="Рисунок 35">
              <a:extLst>
                <a:ext uri="{FF2B5EF4-FFF2-40B4-BE49-F238E27FC236}">
                  <a16:creationId xmlns:a16="http://schemas.microsoft.com/office/drawing/2014/main" id="{0AAC147A-3093-4627-93F5-F60A7B08F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65898" y="231881"/>
              <a:ext cx="944054" cy="617848"/>
            </a:xfrm>
            <a:prstGeom prst="rect">
              <a:avLst/>
            </a:prstGeom>
          </p:spPr>
        </p:pic>
        <p:pic>
          <p:nvPicPr>
            <p:cNvPr id="40" name="Рисунок 39">
              <a:extLst>
                <a:ext uri="{FF2B5EF4-FFF2-40B4-BE49-F238E27FC236}">
                  <a16:creationId xmlns:a16="http://schemas.microsoft.com/office/drawing/2014/main" id="{0E935042-1744-4F08-89E3-1446F4D0A2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90294" y="231881"/>
              <a:ext cx="644711" cy="617848"/>
            </a:xfrm>
            <a:prstGeom prst="rect">
              <a:avLst/>
            </a:prstGeom>
          </p:spPr>
        </p:pic>
      </p:grp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8B4EEA6-71A1-47B0-B936-8A64EB9C14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6647298" y="781015"/>
            <a:ext cx="934019" cy="1070006"/>
          </a:xfrm>
          <a:prstGeom prst="rect">
            <a:avLst/>
          </a:prstGeom>
        </p:spPr>
      </p:pic>
      <p:sp>
        <p:nvSpPr>
          <p:cNvPr id="39" name="Google Shape;23;p28">
            <a:extLst>
              <a:ext uri="{FF2B5EF4-FFF2-40B4-BE49-F238E27FC236}">
                <a16:creationId xmlns:a16="http://schemas.microsoft.com/office/drawing/2014/main" id="{06C2602B-698A-4503-A7E5-A00D3B6F1C5D}"/>
              </a:ext>
            </a:extLst>
          </p:cNvPr>
          <p:cNvSpPr txBox="1"/>
          <p:nvPr/>
        </p:nvSpPr>
        <p:spPr>
          <a:xfrm>
            <a:off x="6563178" y="127968"/>
            <a:ext cx="5489414" cy="433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chemeClr val="bg1"/>
                </a:solidFill>
                <a:effectLst/>
                <a:latin typeface="Akrobat Bold" panose="00000800000000000000" pitchFamily="50" charset="-52"/>
              </a:rPr>
              <a:t>ФГБОУ ДПО «ИНСТИТУТ РАЗВИТИЯ</a:t>
            </a:r>
            <a:r>
              <a:rPr lang="en-US" sz="1200" dirty="0">
                <a:solidFill>
                  <a:schemeClr val="bg1"/>
                </a:solidFill>
                <a:effectLst/>
                <a:latin typeface="Akrobat Bold" panose="00000800000000000000" pitchFamily="50" charset="-52"/>
              </a:rPr>
              <a:t> </a:t>
            </a:r>
            <a:r>
              <a:rPr lang="ru-RU" sz="1200" dirty="0">
                <a:solidFill>
                  <a:schemeClr val="bg1"/>
                </a:solidFill>
                <a:effectLst/>
                <a:latin typeface="Akrobat Bold" panose="00000800000000000000" pitchFamily="50" charset="-52"/>
              </a:rPr>
              <a:t>ПРОФЕССИОНАЛЬНОГО ОБРАЗОВАНИЯ»</a:t>
            </a:r>
            <a:endParaRPr sz="1200" b="0" i="0" u="none" strike="noStrike" cap="none" dirty="0">
              <a:solidFill>
                <a:schemeClr val="bg1"/>
              </a:solidFill>
              <a:latin typeface="Akrobat Bold" panose="00000800000000000000" pitchFamily="50" charset="-52"/>
              <a:ea typeface="Arial"/>
              <a:cs typeface="Arial"/>
              <a:sym typeface="Arial"/>
            </a:endParaRPr>
          </a:p>
        </p:txBody>
      </p:sp>
      <p:sp>
        <p:nvSpPr>
          <p:cNvPr id="28" name="Прямоугольник 18">
            <a:extLst>
              <a:ext uri="{FF2B5EF4-FFF2-40B4-BE49-F238E27FC236}">
                <a16:creationId xmlns:a16="http://schemas.microsoft.com/office/drawing/2014/main" id="{65374B16-13EA-4878-874F-113F8D9A84EE}"/>
              </a:ext>
            </a:extLst>
          </p:cNvPr>
          <p:cNvSpPr/>
          <p:nvPr/>
        </p:nvSpPr>
        <p:spPr>
          <a:xfrm rot="5400000" flipH="1">
            <a:off x="5419369" y="8861137"/>
            <a:ext cx="9965823" cy="2188790"/>
          </a:xfrm>
          <a:prstGeom prst="roundRect">
            <a:avLst>
              <a:gd name="adj" fmla="val 50000"/>
            </a:avLst>
          </a:prstGeom>
          <a:gradFill>
            <a:gsLst>
              <a:gs pos="61000">
                <a:srgbClr val="2D3D89"/>
              </a:gs>
              <a:gs pos="100000">
                <a:srgbClr val="05A198"/>
              </a:gs>
            </a:gsLst>
            <a:lin ang="2700000" scaled="0"/>
          </a:gradFill>
          <a:ln>
            <a:noFill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409BA5BE-850C-4170-A20B-3CE72B4707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5400000" flipH="1">
            <a:off x="9754868" y="5112842"/>
            <a:ext cx="1294826" cy="1483344"/>
          </a:xfrm>
          <a:prstGeom prst="rect">
            <a:avLst/>
          </a:prstGeom>
        </p:spPr>
      </p:pic>
      <p:sp>
        <p:nvSpPr>
          <p:cNvPr id="32" name="Прямоугольник 18">
            <a:extLst>
              <a:ext uri="{FF2B5EF4-FFF2-40B4-BE49-F238E27FC236}">
                <a16:creationId xmlns:a16="http://schemas.microsoft.com/office/drawing/2014/main" id="{45077641-AAA6-446B-A8CD-1B5452BFB88C}"/>
              </a:ext>
            </a:extLst>
          </p:cNvPr>
          <p:cNvSpPr/>
          <p:nvPr/>
        </p:nvSpPr>
        <p:spPr>
          <a:xfrm flipH="1">
            <a:off x="-233036" y="2821717"/>
            <a:ext cx="4956524" cy="2269828"/>
          </a:xfrm>
          <a:prstGeom prst="roundRect">
            <a:avLst>
              <a:gd name="adj" fmla="val 50000"/>
            </a:avLst>
          </a:prstGeom>
          <a:gradFill>
            <a:gsLst>
              <a:gs pos="18000">
                <a:srgbClr val="2D3D89">
                  <a:alpha val="0"/>
                </a:srgbClr>
              </a:gs>
              <a:gs pos="100000">
                <a:srgbClr val="05A198"/>
              </a:gs>
            </a:gsLst>
            <a:lin ang="2700000" scaled="0"/>
          </a:gradFill>
          <a:ln>
            <a:noFill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BB6DFB-3641-4552-9839-BB4CB8B6CDCE}"/>
              </a:ext>
            </a:extLst>
          </p:cNvPr>
          <p:cNvSpPr txBox="1"/>
          <p:nvPr/>
        </p:nvSpPr>
        <p:spPr>
          <a:xfrm>
            <a:off x="0" y="2167350"/>
            <a:ext cx="12192000" cy="301005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b="1" spc="-50" dirty="0">
              <a:solidFill>
                <a:schemeClr val="bg1"/>
              </a:solidFill>
              <a:effectLst/>
              <a:latin typeface="Akrobat ExtraBold" panose="00000900000000000000" charset="-52"/>
              <a:ea typeface="Times New Roman" panose="02020603050405020304" pitchFamily="18" charset="0"/>
            </a:endParaRPr>
          </a:p>
          <a:p>
            <a:pPr marL="987425" algn="ctr"/>
            <a:br>
              <a:rPr lang="ru-RU" sz="4400" b="1" spc="-50" dirty="0">
                <a:solidFill>
                  <a:schemeClr val="bg1"/>
                </a:solidFill>
                <a:latin typeface="Akrobat ExtraBold" panose="00000900000000000000" charset="-52"/>
                <a:ea typeface="Times New Roman" panose="02020603050405020304" pitchFamily="18" charset="0"/>
              </a:rPr>
            </a:br>
            <a:r>
              <a:rPr lang="ru-RU" sz="4400" dirty="0">
                <a:solidFill>
                  <a:schemeClr val="bg1"/>
                </a:solidFill>
                <a:latin typeface="Akrobat Black" panose="00000A00000000000000" charset="-52"/>
              </a:rPr>
              <a:t>Как эффективно работать с экспертным сообществом демонстрационного экзамена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4400" b="1" spc="-50" dirty="0">
              <a:solidFill>
                <a:schemeClr val="bg1"/>
              </a:solidFill>
              <a:effectLst/>
              <a:latin typeface="Akrobat ExtraBold" panose="00000900000000000000" charset="-52"/>
              <a:ea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498642-90EF-47CB-9FD9-E8135A994696}"/>
              </a:ext>
            </a:extLst>
          </p:cNvPr>
          <p:cNvSpPr txBox="1"/>
          <p:nvPr/>
        </p:nvSpPr>
        <p:spPr>
          <a:xfrm>
            <a:off x="-703006" y="5169469"/>
            <a:ext cx="7118555" cy="220983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b="1" spc="-50" dirty="0">
              <a:solidFill>
                <a:schemeClr val="bg1"/>
              </a:solidFill>
              <a:effectLst/>
              <a:latin typeface="Akrobat ExtraBold" panose="00000900000000000000" charset="-52"/>
              <a:ea typeface="Times New Roman" panose="02020603050405020304" pitchFamily="18" charset="0"/>
            </a:endParaRPr>
          </a:p>
          <a:p>
            <a:pPr marL="987425"/>
            <a:r>
              <a:rPr lang="ru-RU" sz="1600" b="1" dirty="0">
                <a:solidFill>
                  <a:schemeClr val="bg1"/>
                </a:solidFill>
                <a:latin typeface="Akrobat Black" panose="00000A00000000000000" charset="-52"/>
              </a:rPr>
              <a:t>Шелехова Ольга Васильевна, канд. пед. наук, заместитель директора Государственного бюджетного профессионального образовательного учреждения Иркутской области «Иркутский колледж автомобильного транспорта и дорожного строительства»</a:t>
            </a:r>
          </a:p>
          <a:p>
            <a:pPr marL="987425" algn="ctr"/>
            <a:endParaRPr lang="ru-RU" sz="1600" b="1" dirty="0">
              <a:solidFill>
                <a:schemeClr val="bg1"/>
              </a:solidFill>
              <a:latin typeface="Akrobat Black" panose="00000A00000000000000" charset="-52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4400" b="1" spc="-50" dirty="0">
              <a:solidFill>
                <a:schemeClr val="bg1"/>
              </a:solidFill>
              <a:effectLst/>
              <a:latin typeface="Akrobat ExtraBold" panose="00000900000000000000" charset="-52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95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7F3851C1-3FA5-4899-88B6-BF391D6D2886}"/>
              </a:ext>
            </a:extLst>
          </p:cNvPr>
          <p:cNvSpPr txBox="1">
            <a:spLocks/>
          </p:cNvSpPr>
          <p:nvPr/>
        </p:nvSpPr>
        <p:spPr>
          <a:xfrm>
            <a:off x="2662795" y="11429"/>
            <a:ext cx="9161999" cy="58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kern="1200" cap="none">
                <a:solidFill>
                  <a:schemeClr val="tx1"/>
                </a:solidFill>
                <a:latin typeface="Akrobat ExtraBold" panose="00000900000000000000" pitchFamily="50" charset="-52"/>
                <a:ea typeface="+mj-ea"/>
                <a:cs typeface="+mj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3D8A"/>
              </a:buClr>
              <a:buSzPts val="2800"/>
              <a:buFont typeface="Arial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Black" panose="00000A00000000000000" pitchFamily="50" charset="-52"/>
                <a:ea typeface="+mj-ea"/>
                <a:cs typeface="+mj-cs"/>
                <a:sym typeface="Arial"/>
              </a:rPr>
              <a:t>Кто такой эксперт демонстрационного экзамена?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F3DFD809-8D40-46A6-AFC3-01492A236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35241" y="1599255"/>
            <a:ext cx="950564" cy="1502132"/>
          </a:xfrm>
          <a:prstGeom prst="rect">
            <a:avLst/>
          </a:prstGeom>
        </p:spPr>
      </p:pic>
      <p:sp>
        <p:nvSpPr>
          <p:cNvPr id="33" name="Google Shape;193;p17">
            <a:extLst>
              <a:ext uri="{FF2B5EF4-FFF2-40B4-BE49-F238E27FC236}">
                <a16:creationId xmlns:a16="http://schemas.microsoft.com/office/drawing/2014/main" id="{2BAE00B0-7C65-4055-B1AB-76DACD4326E1}"/>
              </a:ext>
            </a:extLst>
          </p:cNvPr>
          <p:cNvSpPr/>
          <p:nvPr/>
        </p:nvSpPr>
        <p:spPr>
          <a:xfrm>
            <a:off x="3642360" y="1416437"/>
            <a:ext cx="8358064" cy="1684950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лицо, обладающее профессиональными знаниями, навыками 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и опытом в сфере, соответствующей профессии, специальности среднего профессионального образования, по которой проводится демонстрационный экзамен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2E3D8A"/>
              </a:solidFill>
              <a:effectLst/>
              <a:uLnTx/>
              <a:uFillTx/>
              <a:latin typeface="Akrobat SemiBold" panose="00000700000000000000" charset="-52"/>
              <a:ea typeface="Roboto" panose="02000000000000000000" pitchFamily="2" charset="0"/>
              <a:cs typeface="Arial"/>
              <a:sym typeface="Arial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311DE1-6D68-4582-92A1-167574C81B9C}"/>
              </a:ext>
            </a:extLst>
          </p:cNvPr>
          <p:cNvSpPr txBox="1"/>
          <p:nvPr/>
        </p:nvSpPr>
        <p:spPr>
          <a:xfrm>
            <a:off x="1142140" y="1904968"/>
            <a:ext cx="25002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223A76"/>
                </a:solidFill>
                <a:effectLst/>
                <a:uLnTx/>
                <a:uFillTx/>
                <a:latin typeface="Akrobat ExtraBold"/>
                <a:ea typeface="Roboto" panose="02000000000000000000" pitchFamily="2" charset="0"/>
                <a:cs typeface="Arial"/>
                <a:sym typeface="Arial"/>
              </a:rPr>
              <a:t>ЭКСПЕРТ</a:t>
            </a:r>
          </a:p>
        </p:txBody>
      </p:sp>
      <p:sp>
        <p:nvSpPr>
          <p:cNvPr id="37" name="Google Shape;183;p17">
            <a:extLst>
              <a:ext uri="{FF2B5EF4-FFF2-40B4-BE49-F238E27FC236}">
                <a16:creationId xmlns:a16="http://schemas.microsoft.com/office/drawing/2014/main" id="{29D9DC3A-B0FD-4D8C-95D3-E7627F5DB2EB}"/>
              </a:ext>
            </a:extLst>
          </p:cNvPr>
          <p:cNvSpPr/>
          <p:nvPr/>
        </p:nvSpPr>
        <p:spPr>
          <a:xfrm rot="5400000">
            <a:off x="2780933" y="2175092"/>
            <a:ext cx="1509497" cy="167639"/>
          </a:xfrm>
          <a:prstGeom prst="roundRect">
            <a:avLst>
              <a:gd name="adj" fmla="val 16667"/>
            </a:avLst>
          </a:prstGeom>
          <a:gradFill>
            <a:gsLst>
              <a:gs pos="24000">
                <a:srgbClr val="2D3D89"/>
              </a:gs>
              <a:gs pos="100000">
                <a:srgbClr val="3DB7A5"/>
              </a:gs>
            </a:gsLst>
            <a:lin ang="27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krobat ExtraBold"/>
                <a:ea typeface="Roboto" panose="02000000000000000000" pitchFamily="2" charset="0"/>
                <a:cs typeface="Arial"/>
                <a:sym typeface="Arial"/>
              </a:rPr>
              <a:t> 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krobat ExtraBold"/>
              <a:ea typeface="Roboto" panose="02000000000000000000" pitchFamily="2" charset="0"/>
              <a:cs typeface="Arial"/>
              <a:sym typeface="Arial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45C32F0E-98B2-4003-8EAE-3C78E48DE50A}"/>
              </a:ext>
            </a:extLst>
          </p:cNvPr>
          <p:cNvSpPr/>
          <p:nvPr/>
        </p:nvSpPr>
        <p:spPr>
          <a:xfrm>
            <a:off x="933226" y="2190710"/>
            <a:ext cx="305158" cy="319222"/>
          </a:xfrm>
          <a:prstGeom prst="rect">
            <a:avLst/>
          </a:prstGeom>
          <a:solidFill>
            <a:srgbClr val="223A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0786D715-2A6F-47DC-8ED0-011984EA4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35241" y="3939431"/>
            <a:ext cx="950564" cy="1502132"/>
          </a:xfrm>
          <a:prstGeom prst="rect">
            <a:avLst/>
          </a:prstGeom>
        </p:spPr>
      </p:pic>
      <p:sp>
        <p:nvSpPr>
          <p:cNvPr id="45" name="Google Shape;193;p17">
            <a:extLst>
              <a:ext uri="{FF2B5EF4-FFF2-40B4-BE49-F238E27FC236}">
                <a16:creationId xmlns:a16="http://schemas.microsoft.com/office/drawing/2014/main" id="{31D4D895-1B3E-49A0-8CF6-7086583E2BB9}"/>
              </a:ext>
            </a:extLst>
          </p:cNvPr>
          <p:cNvSpPr/>
          <p:nvPr/>
        </p:nvSpPr>
        <p:spPr>
          <a:xfrm>
            <a:off x="3642360" y="3756613"/>
            <a:ext cx="8358064" cy="1684950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Главный эксперт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2400" dirty="0">
                <a:solidFill>
                  <a:srgbClr val="2E3D8A"/>
                </a:solidFill>
                <a:latin typeface="Akrobat SemiBold" panose="00000700000000000000" charset="-52"/>
                <a:ea typeface="Roboto" panose="02000000000000000000" pitchFamily="2" charset="0"/>
              </a:rPr>
              <a:t>Эксперт (члены экспертной группы)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Roboto" panose="02000000000000000000" pitchFamily="2" charset="0"/>
                <a:cs typeface="Arial"/>
                <a:sym typeface="Arial"/>
              </a:rPr>
              <a:t>Технический эксперт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E3ED61D-C85D-414C-8583-6B3F2FB6020C}"/>
              </a:ext>
            </a:extLst>
          </p:cNvPr>
          <p:cNvSpPr txBox="1"/>
          <p:nvPr/>
        </p:nvSpPr>
        <p:spPr>
          <a:xfrm>
            <a:off x="1142140" y="4245144"/>
            <a:ext cx="25002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223A76"/>
                </a:solidFill>
                <a:effectLst/>
                <a:uLnTx/>
                <a:uFillTx/>
                <a:latin typeface="Akrobat ExtraBold"/>
                <a:ea typeface="Roboto" panose="02000000000000000000" pitchFamily="2" charset="0"/>
                <a:cs typeface="Arial"/>
                <a:sym typeface="Arial"/>
              </a:rPr>
              <a:t>ЭКСПЕРТНЫЕ РОЛИ</a:t>
            </a:r>
          </a:p>
        </p:txBody>
      </p:sp>
      <p:sp>
        <p:nvSpPr>
          <p:cNvPr id="47" name="Google Shape;183;p17">
            <a:extLst>
              <a:ext uri="{FF2B5EF4-FFF2-40B4-BE49-F238E27FC236}">
                <a16:creationId xmlns:a16="http://schemas.microsoft.com/office/drawing/2014/main" id="{FFED0FD7-160C-4149-8D59-47F88E78EE7D}"/>
              </a:ext>
            </a:extLst>
          </p:cNvPr>
          <p:cNvSpPr/>
          <p:nvPr/>
        </p:nvSpPr>
        <p:spPr>
          <a:xfrm rot="5400000">
            <a:off x="2780933" y="4515268"/>
            <a:ext cx="1509497" cy="167639"/>
          </a:xfrm>
          <a:prstGeom prst="roundRect">
            <a:avLst>
              <a:gd name="adj" fmla="val 16667"/>
            </a:avLst>
          </a:prstGeom>
          <a:gradFill>
            <a:gsLst>
              <a:gs pos="24000">
                <a:srgbClr val="2D3D89"/>
              </a:gs>
              <a:gs pos="100000">
                <a:srgbClr val="3DB7A5"/>
              </a:gs>
            </a:gsLst>
            <a:lin ang="27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krobat ExtraBold"/>
                <a:ea typeface="Roboto" panose="02000000000000000000" pitchFamily="2" charset="0"/>
                <a:cs typeface="Arial"/>
                <a:sym typeface="Arial"/>
              </a:rPr>
              <a:t> 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krobat ExtraBold"/>
              <a:ea typeface="Roboto" panose="02000000000000000000" pitchFamily="2" charset="0"/>
              <a:cs typeface="Arial"/>
              <a:sym typeface="Arial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E6CB1A67-CD6E-4112-B711-3FAFA8C853CB}"/>
              </a:ext>
            </a:extLst>
          </p:cNvPr>
          <p:cNvSpPr/>
          <p:nvPr/>
        </p:nvSpPr>
        <p:spPr>
          <a:xfrm>
            <a:off x="933226" y="4530886"/>
            <a:ext cx="305158" cy="319222"/>
          </a:xfrm>
          <a:prstGeom prst="rect">
            <a:avLst/>
          </a:prstGeom>
          <a:solidFill>
            <a:srgbClr val="223A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1459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4FCC111C-5099-4B5B-BD04-6B9D501B510C}"/>
              </a:ext>
            </a:extLst>
          </p:cNvPr>
          <p:cNvSpPr txBox="1">
            <a:spLocks/>
          </p:cNvSpPr>
          <p:nvPr/>
        </p:nvSpPr>
        <p:spPr>
          <a:xfrm>
            <a:off x="2629878" y="167770"/>
            <a:ext cx="9161999" cy="58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kern="1200" cap="none">
                <a:solidFill>
                  <a:schemeClr val="tx1"/>
                </a:solidFill>
                <a:latin typeface="Akrobat ExtraBold" panose="00000900000000000000" pitchFamily="50" charset="-52"/>
                <a:ea typeface="+mj-ea"/>
                <a:cs typeface="+mj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3D8A"/>
              </a:buClr>
              <a:buSzPts val="2800"/>
              <a:buFont typeface="Arial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Black" panose="00000A00000000000000" pitchFamily="50" charset="-52"/>
                <a:ea typeface="+mj-ea"/>
                <a:cs typeface="+mj-cs"/>
                <a:sym typeface="Arial"/>
              </a:rPr>
              <a:t>Как стать экспертом демонстрационного экзамена?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4AB2338-4754-4814-A539-3DAF689D0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89034" y="1255981"/>
            <a:ext cx="950564" cy="1502132"/>
          </a:xfrm>
          <a:prstGeom prst="rect">
            <a:avLst/>
          </a:prstGeom>
        </p:spPr>
      </p:pic>
      <p:sp>
        <p:nvSpPr>
          <p:cNvPr id="15" name="Google Shape;193;p17">
            <a:extLst>
              <a:ext uri="{FF2B5EF4-FFF2-40B4-BE49-F238E27FC236}">
                <a16:creationId xmlns:a16="http://schemas.microsoft.com/office/drawing/2014/main" id="{A09222D4-2406-482B-A1DC-AE2379A506B4}"/>
              </a:ext>
            </a:extLst>
          </p:cNvPr>
          <p:cNvSpPr/>
          <p:nvPr/>
        </p:nvSpPr>
        <p:spPr>
          <a:xfrm>
            <a:off x="3755900" y="1416437"/>
            <a:ext cx="8244523" cy="1093495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Специальная программа обучения «Эксперт демонстрационного экзамена»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2E3D8A"/>
              </a:solidFill>
              <a:effectLst/>
              <a:uLnTx/>
              <a:uFillTx/>
              <a:latin typeface="Akrobat SemiBold" panose="00000700000000000000" charset="-52"/>
              <a:ea typeface="Roboto" panose="02000000000000000000" pitchFamily="2" charset="0"/>
              <a:cs typeface="Arial"/>
              <a:sym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4CC6B3-FA14-4144-9639-5BD6B95FA689}"/>
              </a:ext>
            </a:extLst>
          </p:cNvPr>
          <p:cNvSpPr txBox="1"/>
          <p:nvPr/>
        </p:nvSpPr>
        <p:spPr>
          <a:xfrm>
            <a:off x="1147640" y="1593593"/>
            <a:ext cx="25002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223A76"/>
                </a:solidFill>
                <a:effectLst/>
                <a:uLnTx/>
                <a:uFillTx/>
                <a:latin typeface="Akrobat ExtraBold"/>
                <a:ea typeface="Roboto" panose="02000000000000000000" pitchFamily="2" charset="0"/>
                <a:cs typeface="Arial"/>
                <a:sym typeface="Arial"/>
              </a:rPr>
              <a:t>ЭКСПЕРТ</a:t>
            </a:r>
          </a:p>
        </p:txBody>
      </p:sp>
      <p:sp>
        <p:nvSpPr>
          <p:cNvPr id="17" name="Google Shape;183;p17">
            <a:extLst>
              <a:ext uri="{FF2B5EF4-FFF2-40B4-BE49-F238E27FC236}">
                <a16:creationId xmlns:a16="http://schemas.microsoft.com/office/drawing/2014/main" id="{CBF85A42-696A-4DA7-AB50-D38F288912F4}"/>
              </a:ext>
            </a:extLst>
          </p:cNvPr>
          <p:cNvSpPr/>
          <p:nvPr/>
        </p:nvSpPr>
        <p:spPr>
          <a:xfrm rot="5400000">
            <a:off x="3051755" y="1942188"/>
            <a:ext cx="1005769" cy="129719"/>
          </a:xfrm>
          <a:prstGeom prst="roundRect">
            <a:avLst>
              <a:gd name="adj" fmla="val 16667"/>
            </a:avLst>
          </a:prstGeom>
          <a:gradFill>
            <a:gsLst>
              <a:gs pos="24000">
                <a:srgbClr val="2D3D89"/>
              </a:gs>
              <a:gs pos="100000">
                <a:srgbClr val="3DB7A5"/>
              </a:gs>
            </a:gsLst>
            <a:lin ang="27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krobat ExtraBold"/>
                <a:ea typeface="Roboto" panose="02000000000000000000" pitchFamily="2" charset="0"/>
                <a:cs typeface="Arial"/>
                <a:sym typeface="Arial"/>
              </a:rPr>
              <a:t> 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krobat ExtraBold"/>
              <a:ea typeface="Roboto" panose="02000000000000000000" pitchFamily="2" charset="0"/>
              <a:cs typeface="Arial"/>
              <a:sym typeface="Arial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BCB322C-C9AA-4965-AB12-DC97974453B8}"/>
              </a:ext>
            </a:extLst>
          </p:cNvPr>
          <p:cNvSpPr/>
          <p:nvPr/>
        </p:nvSpPr>
        <p:spPr>
          <a:xfrm>
            <a:off x="928994" y="1963184"/>
            <a:ext cx="305158" cy="319222"/>
          </a:xfrm>
          <a:prstGeom prst="rect">
            <a:avLst/>
          </a:prstGeom>
          <a:solidFill>
            <a:srgbClr val="223A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9" name="Google Shape;193;p17">
            <a:extLst>
              <a:ext uri="{FF2B5EF4-FFF2-40B4-BE49-F238E27FC236}">
                <a16:creationId xmlns:a16="http://schemas.microsoft.com/office/drawing/2014/main" id="{03BB3BE9-8C63-4A8A-850F-26B59C01A895}"/>
              </a:ext>
            </a:extLst>
          </p:cNvPr>
          <p:cNvSpPr/>
          <p:nvPr/>
        </p:nvSpPr>
        <p:spPr>
          <a:xfrm>
            <a:off x="89033" y="2879524"/>
            <a:ext cx="8878503" cy="3563318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Длительность программы: </a:t>
            </a: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10 академических часов.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Цель программы: </a:t>
            </a: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овладение навыками и совершенствование профессиональных компетенций сотрудников образовательных организаций и представителей партнеров-работодателей по подготовке и проведению демонстрационного экзамена, а также освоение процедуры оценивания результатов выполнения заданий участников демонстрационного экзамена.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Модули программы: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Модуль 1.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Roboto" panose="02000000000000000000" pitchFamily="2" charset="0"/>
                <a:cs typeface="Arial"/>
                <a:sym typeface="Arial"/>
              </a:rPr>
              <a:t>Демонстрационный экзамен как форма государственной итоговой аттестации выпускников по программам среднего профессионального образования;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Модуль 2.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Roboto" panose="02000000000000000000" pitchFamily="2" charset="0"/>
                <a:cs typeface="Arial"/>
                <a:sym typeface="Arial"/>
              </a:rPr>
              <a:t> Деятельность главного эксперта при организации и проведении демонстрационного экзамена;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Модуль 3.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Roboto" panose="02000000000000000000" pitchFamily="2" charset="0"/>
                <a:cs typeface="Arial"/>
                <a:sym typeface="Arial"/>
              </a:rPr>
              <a:t>Деятельность эксперта при проведении демонстрационного экзамена.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lang="ru-RU" sz="1800" kern="1200" dirty="0">
                <a:solidFill>
                  <a:srgbClr val="2E3D8A"/>
                </a:solidFill>
                <a:latin typeface="Akrobat Black" panose="00000A00000000000000" pitchFamily="50" charset="-52"/>
                <a:ea typeface="+mj-ea"/>
                <a:cs typeface="+mj-cs"/>
              </a:rPr>
              <a:t>Форма проведения: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Roboto" panose="02000000000000000000" pitchFamily="2" charset="0"/>
                <a:cs typeface="Arial"/>
                <a:sym typeface="Arial"/>
              </a:rPr>
              <a:t>дистанционная.</a:t>
            </a:r>
          </a:p>
        </p:txBody>
      </p:sp>
      <p:sp>
        <p:nvSpPr>
          <p:cNvPr id="20" name="Google Shape;193;p17">
            <a:extLst>
              <a:ext uri="{FF2B5EF4-FFF2-40B4-BE49-F238E27FC236}">
                <a16:creationId xmlns:a16="http://schemas.microsoft.com/office/drawing/2014/main" id="{4D8A7794-033D-46AA-941C-D9576F3D0E63}"/>
              </a:ext>
            </a:extLst>
          </p:cNvPr>
          <p:cNvSpPr/>
          <p:nvPr/>
        </p:nvSpPr>
        <p:spPr>
          <a:xfrm>
            <a:off x="9119937" y="2879523"/>
            <a:ext cx="2880487" cy="1684950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Times New Roman" panose="02020603050405020304" pitchFamily="18" charset="0"/>
                <a:cs typeface="Arial"/>
                <a:sym typeface="Arial"/>
              </a:rPr>
              <a:t>Реестр экспертов</a:t>
            </a:r>
          </a:p>
          <a:p>
            <a:pPr marL="93663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SemiBold" panose="00000700000000000000" charset="-52"/>
                <a:ea typeface="Roboto" panose="02000000000000000000" pitchFamily="2" charset="0"/>
                <a:cs typeface="Arial"/>
                <a:sym typeface="Arial"/>
              </a:rPr>
              <a:t>https://de.firpo.ru/it/re/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2E3D8A"/>
              </a:solidFill>
              <a:effectLst/>
              <a:uLnTx/>
              <a:uFillTx/>
              <a:latin typeface="Akrobat SemiBold" panose="00000700000000000000" charset="-52"/>
              <a:ea typeface="Roboto" panose="02000000000000000000" pitchFamily="2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12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4FCC111C-5099-4B5B-BD04-6B9D501B510C}"/>
              </a:ext>
            </a:extLst>
          </p:cNvPr>
          <p:cNvSpPr txBox="1">
            <a:spLocks/>
          </p:cNvSpPr>
          <p:nvPr/>
        </p:nvSpPr>
        <p:spPr>
          <a:xfrm>
            <a:off x="2629878" y="167770"/>
            <a:ext cx="9370545" cy="58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kern="1200" cap="none">
                <a:solidFill>
                  <a:schemeClr val="tx1"/>
                </a:solidFill>
                <a:latin typeface="Akrobat ExtraBold" panose="00000900000000000000" pitchFamily="50" charset="-52"/>
                <a:ea typeface="+mj-ea"/>
                <a:cs typeface="+mj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3D8A"/>
              </a:buClr>
              <a:buSzPts val="2800"/>
              <a:buFont typeface="Arial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2E3D8A"/>
                </a:solidFill>
                <a:effectLst/>
                <a:uLnTx/>
                <a:uFillTx/>
                <a:latin typeface="Akrobat Black" panose="00000A00000000000000" pitchFamily="50" charset="-52"/>
                <a:ea typeface="+mj-ea"/>
                <a:cs typeface="+mj-cs"/>
                <a:sym typeface="Arial"/>
              </a:rPr>
              <a:t>Как подготовить эксперта демонстрационного экзамена?</a:t>
            </a:r>
          </a:p>
        </p:txBody>
      </p:sp>
      <p:sp>
        <p:nvSpPr>
          <p:cNvPr id="10" name="Google Shape;1635;p41">
            <a:extLst>
              <a:ext uri="{FF2B5EF4-FFF2-40B4-BE49-F238E27FC236}">
                <a16:creationId xmlns:a16="http://schemas.microsoft.com/office/drawing/2014/main" id="{6E200DBB-0C50-4DFA-BCEE-9256B75230C6}"/>
              </a:ext>
            </a:extLst>
          </p:cNvPr>
          <p:cNvSpPr/>
          <p:nvPr/>
        </p:nvSpPr>
        <p:spPr>
          <a:xfrm>
            <a:off x="4497477" y="5638288"/>
            <a:ext cx="778096" cy="769112"/>
          </a:xfrm>
          <a:custGeom>
            <a:avLst/>
            <a:gdLst/>
            <a:ahLst/>
            <a:cxnLst/>
            <a:rect l="l" t="t" r="r" b="b"/>
            <a:pathLst>
              <a:path w="5678" h="5679" extrusionOk="0">
                <a:moveTo>
                  <a:pt x="2839" y="1"/>
                </a:moveTo>
                <a:cubicBezTo>
                  <a:pt x="1271" y="1"/>
                  <a:pt x="1" y="1271"/>
                  <a:pt x="1" y="2840"/>
                </a:cubicBezTo>
                <a:cubicBezTo>
                  <a:pt x="1" y="4407"/>
                  <a:pt x="1271" y="5678"/>
                  <a:pt x="2839" y="5678"/>
                </a:cubicBezTo>
                <a:cubicBezTo>
                  <a:pt x="4406" y="5678"/>
                  <a:pt x="5678" y="4407"/>
                  <a:pt x="5678" y="2840"/>
                </a:cubicBezTo>
                <a:cubicBezTo>
                  <a:pt x="5678" y="1271"/>
                  <a:pt x="4406" y="1"/>
                  <a:pt x="28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F150B3-CB64-43D3-965E-E5E2110FAC29}"/>
              </a:ext>
            </a:extLst>
          </p:cNvPr>
          <p:cNvSpPr txBox="1"/>
          <p:nvPr/>
        </p:nvSpPr>
        <p:spPr>
          <a:xfrm>
            <a:off x="3619474" y="3605694"/>
            <a:ext cx="17033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ea typeface="Calibri" panose="020F0502020204030204" pitchFamily="34" charset="0"/>
                <a:cs typeface="Arial"/>
                <a:sym typeface="Arial"/>
              </a:rPr>
              <a:t>Обучение экспертов по специальной программе «Эксперт ДЭ»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E6FC0C-2551-4399-B618-2E6135B3435A}"/>
              </a:ext>
            </a:extLst>
          </p:cNvPr>
          <p:cNvSpPr txBox="1"/>
          <p:nvPr/>
        </p:nvSpPr>
        <p:spPr>
          <a:xfrm>
            <a:off x="1215327" y="2555840"/>
            <a:ext cx="18026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ea typeface="Calibri" panose="020F0502020204030204" pitchFamily="34" charset="0"/>
                <a:cs typeface="Arial"/>
                <a:sym typeface="Arial"/>
              </a:rPr>
              <a:t>Отбор кандидатов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ea typeface="Calibri" panose="020F0502020204030204" pitchFamily="34" charset="0"/>
                <a:cs typeface="Arial"/>
                <a:sym typeface="Arial"/>
              </a:rPr>
              <a:t>в эксперты демонстрационного экзамена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Arial"/>
            </a:endParaRPr>
          </a:p>
        </p:txBody>
      </p:sp>
      <p:grpSp>
        <p:nvGrpSpPr>
          <p:cNvPr id="21" name="Google Shape;1622;p41">
            <a:extLst>
              <a:ext uri="{FF2B5EF4-FFF2-40B4-BE49-F238E27FC236}">
                <a16:creationId xmlns:a16="http://schemas.microsoft.com/office/drawing/2014/main" id="{6522DFB0-B8A0-4EA7-A1F1-BDE07C03A320}"/>
              </a:ext>
            </a:extLst>
          </p:cNvPr>
          <p:cNvGrpSpPr/>
          <p:nvPr/>
        </p:nvGrpSpPr>
        <p:grpSpPr>
          <a:xfrm>
            <a:off x="882936" y="1860566"/>
            <a:ext cx="2803455" cy="3202118"/>
            <a:chOff x="356900" y="1529779"/>
            <a:chExt cx="1943313" cy="2225619"/>
          </a:xfrm>
        </p:grpSpPr>
        <p:sp>
          <p:nvSpPr>
            <p:cNvPr id="22" name="Google Shape;1623;p41">
              <a:extLst>
                <a:ext uri="{FF2B5EF4-FFF2-40B4-BE49-F238E27FC236}">
                  <a16:creationId xmlns:a16="http://schemas.microsoft.com/office/drawing/2014/main" id="{B2D1ECEE-9C90-457E-9B41-CE0862A8F4AF}"/>
                </a:ext>
              </a:extLst>
            </p:cNvPr>
            <p:cNvSpPr/>
            <p:nvPr/>
          </p:nvSpPr>
          <p:spPr>
            <a:xfrm>
              <a:off x="356900" y="1529779"/>
              <a:ext cx="1943313" cy="2135420"/>
            </a:xfrm>
            <a:custGeom>
              <a:avLst/>
              <a:gdLst/>
              <a:ahLst/>
              <a:cxnLst/>
              <a:rect l="l" t="t" r="r" b="b"/>
              <a:pathLst>
                <a:path w="17244" h="22162" extrusionOk="0">
                  <a:moveTo>
                    <a:pt x="2324" y="1"/>
                  </a:moveTo>
                  <a:cubicBezTo>
                    <a:pt x="1042" y="1"/>
                    <a:pt x="1" y="1042"/>
                    <a:pt x="1" y="2324"/>
                  </a:cubicBezTo>
                  <a:lnTo>
                    <a:pt x="1" y="19838"/>
                  </a:lnTo>
                  <a:cubicBezTo>
                    <a:pt x="1" y="21119"/>
                    <a:pt x="1042" y="22162"/>
                    <a:pt x="2324" y="22162"/>
                  </a:cubicBezTo>
                  <a:lnTo>
                    <a:pt x="12011" y="22162"/>
                  </a:lnTo>
                  <a:lnTo>
                    <a:pt x="12011" y="21029"/>
                  </a:lnTo>
                  <a:lnTo>
                    <a:pt x="2324" y="21029"/>
                  </a:lnTo>
                  <a:cubicBezTo>
                    <a:pt x="1668" y="21029"/>
                    <a:pt x="1133" y="20495"/>
                    <a:pt x="1133" y="19840"/>
                  </a:cubicBezTo>
                  <a:lnTo>
                    <a:pt x="1133" y="2324"/>
                  </a:lnTo>
                  <a:cubicBezTo>
                    <a:pt x="1133" y="1668"/>
                    <a:pt x="1668" y="1133"/>
                    <a:pt x="2324" y="1133"/>
                  </a:cubicBezTo>
                  <a:lnTo>
                    <a:pt x="14920" y="1133"/>
                  </a:lnTo>
                  <a:cubicBezTo>
                    <a:pt x="15576" y="1133"/>
                    <a:pt x="16111" y="1668"/>
                    <a:pt x="16111" y="2324"/>
                  </a:cubicBezTo>
                  <a:lnTo>
                    <a:pt x="16111" y="7628"/>
                  </a:lnTo>
                  <a:lnTo>
                    <a:pt x="17244" y="7628"/>
                  </a:lnTo>
                  <a:lnTo>
                    <a:pt x="17244" y="2324"/>
                  </a:lnTo>
                  <a:cubicBezTo>
                    <a:pt x="17244" y="1042"/>
                    <a:pt x="16201" y="1"/>
                    <a:pt x="14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+mn-lt"/>
              </a:endParaRPr>
            </a:p>
          </p:txBody>
        </p:sp>
        <p:sp>
          <p:nvSpPr>
            <p:cNvPr id="23" name="Google Shape;1624;p41">
              <a:extLst>
                <a:ext uri="{FF2B5EF4-FFF2-40B4-BE49-F238E27FC236}">
                  <a16:creationId xmlns:a16="http://schemas.microsoft.com/office/drawing/2014/main" id="{6060E85E-58E0-4712-9F98-89F25D4C1503}"/>
                </a:ext>
              </a:extLst>
            </p:cNvPr>
            <p:cNvSpPr/>
            <p:nvPr/>
          </p:nvSpPr>
          <p:spPr>
            <a:xfrm>
              <a:off x="1706952" y="3465755"/>
              <a:ext cx="221249" cy="289643"/>
            </a:xfrm>
            <a:custGeom>
              <a:avLst/>
              <a:gdLst/>
              <a:ahLst/>
              <a:cxnLst/>
              <a:rect l="l" t="t" r="r" b="b"/>
              <a:pathLst>
                <a:path w="2329" h="3006" extrusionOk="0">
                  <a:moveTo>
                    <a:pt x="1" y="0"/>
                  </a:moveTo>
                  <a:lnTo>
                    <a:pt x="1" y="3006"/>
                  </a:lnTo>
                  <a:lnTo>
                    <a:pt x="2329" y="150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+mn-lt"/>
              </a:endParaRPr>
            </a:p>
          </p:txBody>
        </p:sp>
      </p:grpSp>
      <p:sp>
        <p:nvSpPr>
          <p:cNvPr id="24" name="Google Shape;1625;p41">
            <a:extLst>
              <a:ext uri="{FF2B5EF4-FFF2-40B4-BE49-F238E27FC236}">
                <a16:creationId xmlns:a16="http://schemas.microsoft.com/office/drawing/2014/main" id="{A63026F1-323A-4C6C-B5C8-ECB8DA60925F}"/>
              </a:ext>
            </a:extLst>
          </p:cNvPr>
          <p:cNvSpPr/>
          <p:nvPr/>
        </p:nvSpPr>
        <p:spPr>
          <a:xfrm>
            <a:off x="1912119" y="1544052"/>
            <a:ext cx="886904" cy="787147"/>
          </a:xfrm>
          <a:custGeom>
            <a:avLst/>
            <a:gdLst/>
            <a:ahLst/>
            <a:cxnLst/>
            <a:rect l="l" t="t" r="r" b="b"/>
            <a:pathLst>
              <a:path w="5678" h="5678" extrusionOk="0">
                <a:moveTo>
                  <a:pt x="2839" y="1"/>
                </a:moveTo>
                <a:cubicBezTo>
                  <a:pt x="1272" y="1"/>
                  <a:pt x="0" y="1272"/>
                  <a:pt x="0" y="2839"/>
                </a:cubicBezTo>
                <a:cubicBezTo>
                  <a:pt x="0" y="4407"/>
                  <a:pt x="1272" y="5678"/>
                  <a:pt x="2839" y="5678"/>
                </a:cubicBezTo>
                <a:cubicBezTo>
                  <a:pt x="4407" y="5678"/>
                  <a:pt x="5678" y="4407"/>
                  <a:pt x="5678" y="2839"/>
                </a:cubicBezTo>
                <a:cubicBezTo>
                  <a:pt x="5678" y="1272"/>
                  <a:pt x="4407" y="1"/>
                  <a:pt x="28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cs typeface="Arial"/>
                <a:sym typeface="+mn-lt"/>
              </a:rPr>
              <a:t>1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+mn-lt"/>
            </a:endParaRPr>
          </a:p>
        </p:txBody>
      </p:sp>
      <p:sp>
        <p:nvSpPr>
          <p:cNvPr id="25" name="Google Shape;1626;p41">
            <a:extLst>
              <a:ext uri="{FF2B5EF4-FFF2-40B4-BE49-F238E27FC236}">
                <a16:creationId xmlns:a16="http://schemas.microsoft.com/office/drawing/2014/main" id="{FABFF943-DA77-452D-8AAA-CA6807998F79}"/>
              </a:ext>
            </a:extLst>
          </p:cNvPr>
          <p:cNvSpPr/>
          <p:nvPr/>
        </p:nvSpPr>
        <p:spPr>
          <a:xfrm>
            <a:off x="1907689" y="1503872"/>
            <a:ext cx="933139" cy="943939"/>
          </a:xfrm>
          <a:custGeom>
            <a:avLst/>
            <a:gdLst/>
            <a:ahLst/>
            <a:cxnLst/>
            <a:rect l="l" t="t" r="r" b="b"/>
            <a:pathLst>
              <a:path w="6809" h="6809" extrusionOk="0">
                <a:moveTo>
                  <a:pt x="3405" y="1131"/>
                </a:moveTo>
                <a:cubicBezTo>
                  <a:pt x="4658" y="1131"/>
                  <a:pt x="5677" y="2152"/>
                  <a:pt x="5677" y="3403"/>
                </a:cubicBezTo>
                <a:cubicBezTo>
                  <a:pt x="5677" y="4656"/>
                  <a:pt x="4658" y="5676"/>
                  <a:pt x="3405" y="5676"/>
                </a:cubicBezTo>
                <a:cubicBezTo>
                  <a:pt x="2152" y="5676"/>
                  <a:pt x="1132" y="4656"/>
                  <a:pt x="1132" y="3403"/>
                </a:cubicBezTo>
                <a:cubicBezTo>
                  <a:pt x="1132" y="2150"/>
                  <a:pt x="2152" y="1131"/>
                  <a:pt x="3405" y="1131"/>
                </a:cubicBezTo>
                <a:close/>
                <a:moveTo>
                  <a:pt x="3405" y="1"/>
                </a:moveTo>
                <a:cubicBezTo>
                  <a:pt x="1527" y="1"/>
                  <a:pt x="1" y="1527"/>
                  <a:pt x="1" y="3405"/>
                </a:cubicBezTo>
                <a:cubicBezTo>
                  <a:pt x="1" y="5282"/>
                  <a:pt x="1528" y="6809"/>
                  <a:pt x="3405" y="6809"/>
                </a:cubicBezTo>
                <a:cubicBezTo>
                  <a:pt x="5282" y="6809"/>
                  <a:pt x="6809" y="5282"/>
                  <a:pt x="6809" y="3405"/>
                </a:cubicBezTo>
                <a:cubicBezTo>
                  <a:pt x="6809" y="1527"/>
                  <a:pt x="5282" y="1"/>
                  <a:pt x="340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26" name="Google Shape;1633;p41">
            <a:extLst>
              <a:ext uri="{FF2B5EF4-FFF2-40B4-BE49-F238E27FC236}">
                <a16:creationId xmlns:a16="http://schemas.microsoft.com/office/drawing/2014/main" id="{619C721E-74BF-47AD-AB2C-B6609976237B}"/>
              </a:ext>
            </a:extLst>
          </p:cNvPr>
          <p:cNvSpPr/>
          <p:nvPr/>
        </p:nvSpPr>
        <p:spPr>
          <a:xfrm>
            <a:off x="3276503" y="3048830"/>
            <a:ext cx="2803455" cy="3001688"/>
          </a:xfrm>
          <a:custGeom>
            <a:avLst/>
            <a:gdLst/>
            <a:ahLst/>
            <a:cxnLst/>
            <a:rect l="l" t="t" r="r" b="b"/>
            <a:pathLst>
              <a:path w="17245" h="22164" extrusionOk="0">
                <a:moveTo>
                  <a:pt x="2325" y="1"/>
                </a:moveTo>
                <a:cubicBezTo>
                  <a:pt x="1043" y="1"/>
                  <a:pt x="1" y="1043"/>
                  <a:pt x="1" y="2324"/>
                </a:cubicBezTo>
                <a:lnTo>
                  <a:pt x="1" y="19840"/>
                </a:lnTo>
                <a:cubicBezTo>
                  <a:pt x="1" y="21122"/>
                  <a:pt x="1043" y="22163"/>
                  <a:pt x="2325" y="22163"/>
                </a:cubicBezTo>
                <a:lnTo>
                  <a:pt x="14921" y="22163"/>
                </a:lnTo>
                <a:cubicBezTo>
                  <a:pt x="16201" y="22163"/>
                  <a:pt x="17245" y="21122"/>
                  <a:pt x="17245" y="19840"/>
                </a:cubicBezTo>
                <a:lnTo>
                  <a:pt x="17245" y="14536"/>
                </a:lnTo>
                <a:lnTo>
                  <a:pt x="16111" y="14536"/>
                </a:lnTo>
                <a:lnTo>
                  <a:pt x="16111" y="19840"/>
                </a:lnTo>
                <a:cubicBezTo>
                  <a:pt x="16111" y="20496"/>
                  <a:pt x="15577" y="21031"/>
                  <a:pt x="14921" y="21031"/>
                </a:cubicBezTo>
                <a:lnTo>
                  <a:pt x="2325" y="21031"/>
                </a:lnTo>
                <a:cubicBezTo>
                  <a:pt x="1668" y="21031"/>
                  <a:pt x="1134" y="20496"/>
                  <a:pt x="1134" y="19840"/>
                </a:cubicBezTo>
                <a:lnTo>
                  <a:pt x="1134" y="2324"/>
                </a:lnTo>
                <a:cubicBezTo>
                  <a:pt x="1134" y="1668"/>
                  <a:pt x="1668" y="1134"/>
                  <a:pt x="2325" y="1134"/>
                </a:cubicBezTo>
                <a:lnTo>
                  <a:pt x="12012" y="1134"/>
                </a:lnTo>
                <a:lnTo>
                  <a:pt x="12012" y="1"/>
                </a:lnTo>
                <a:close/>
              </a:path>
            </a:pathLst>
          </a:custGeom>
          <a:solidFill>
            <a:srgbClr val="2BBBC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27" name="Google Shape;1625;p41">
            <a:extLst>
              <a:ext uri="{FF2B5EF4-FFF2-40B4-BE49-F238E27FC236}">
                <a16:creationId xmlns:a16="http://schemas.microsoft.com/office/drawing/2014/main" id="{06DF0CB8-05E3-4066-BA6C-1695CED8203B}"/>
              </a:ext>
            </a:extLst>
          </p:cNvPr>
          <p:cNvSpPr/>
          <p:nvPr/>
        </p:nvSpPr>
        <p:spPr>
          <a:xfrm>
            <a:off x="4654772" y="5587240"/>
            <a:ext cx="886853" cy="768976"/>
          </a:xfrm>
          <a:custGeom>
            <a:avLst/>
            <a:gdLst/>
            <a:ahLst/>
            <a:cxnLst/>
            <a:rect l="l" t="t" r="r" b="b"/>
            <a:pathLst>
              <a:path w="5678" h="5678" extrusionOk="0">
                <a:moveTo>
                  <a:pt x="2839" y="1"/>
                </a:moveTo>
                <a:cubicBezTo>
                  <a:pt x="1272" y="1"/>
                  <a:pt x="0" y="1272"/>
                  <a:pt x="0" y="2839"/>
                </a:cubicBezTo>
                <a:cubicBezTo>
                  <a:pt x="0" y="4407"/>
                  <a:pt x="1272" y="5678"/>
                  <a:pt x="2839" y="5678"/>
                </a:cubicBezTo>
                <a:cubicBezTo>
                  <a:pt x="4407" y="5678"/>
                  <a:pt x="5678" y="4407"/>
                  <a:pt x="5678" y="2839"/>
                </a:cubicBezTo>
                <a:cubicBezTo>
                  <a:pt x="5678" y="1272"/>
                  <a:pt x="4407" y="1"/>
                  <a:pt x="28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cs typeface="Arial"/>
                <a:sym typeface="+mn-lt"/>
              </a:rPr>
              <a:t>2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+mn-lt"/>
            </a:endParaRPr>
          </a:p>
        </p:txBody>
      </p:sp>
      <p:sp>
        <p:nvSpPr>
          <p:cNvPr id="28" name="Google Shape;1636;p41">
            <a:extLst>
              <a:ext uri="{FF2B5EF4-FFF2-40B4-BE49-F238E27FC236}">
                <a16:creationId xmlns:a16="http://schemas.microsoft.com/office/drawing/2014/main" id="{771CFF0E-A5BB-4819-B66E-4CAB1FBECCCE}"/>
              </a:ext>
            </a:extLst>
          </p:cNvPr>
          <p:cNvSpPr/>
          <p:nvPr/>
        </p:nvSpPr>
        <p:spPr>
          <a:xfrm>
            <a:off x="4633684" y="5556336"/>
            <a:ext cx="933496" cy="922013"/>
          </a:xfrm>
          <a:custGeom>
            <a:avLst/>
            <a:gdLst/>
            <a:ahLst/>
            <a:cxnLst/>
            <a:rect l="l" t="t" r="r" b="b"/>
            <a:pathLst>
              <a:path w="6812" h="6808" extrusionOk="0">
                <a:moveTo>
                  <a:pt x="3406" y="1132"/>
                </a:moveTo>
                <a:cubicBezTo>
                  <a:pt x="4659" y="1132"/>
                  <a:pt x="5678" y="2151"/>
                  <a:pt x="5678" y="3405"/>
                </a:cubicBezTo>
                <a:cubicBezTo>
                  <a:pt x="5678" y="4658"/>
                  <a:pt x="4659" y="5676"/>
                  <a:pt x="3406" y="5676"/>
                </a:cubicBezTo>
                <a:cubicBezTo>
                  <a:pt x="2153" y="5676"/>
                  <a:pt x="1134" y="4658"/>
                  <a:pt x="1134" y="3405"/>
                </a:cubicBezTo>
                <a:cubicBezTo>
                  <a:pt x="1134" y="2151"/>
                  <a:pt x="2153" y="1132"/>
                  <a:pt x="3406" y="1132"/>
                </a:cubicBezTo>
                <a:close/>
                <a:moveTo>
                  <a:pt x="3406" y="0"/>
                </a:moveTo>
                <a:cubicBezTo>
                  <a:pt x="1528" y="0"/>
                  <a:pt x="1" y="1527"/>
                  <a:pt x="1" y="3405"/>
                </a:cubicBezTo>
                <a:cubicBezTo>
                  <a:pt x="1" y="5282"/>
                  <a:pt x="1529" y="6808"/>
                  <a:pt x="3406" y="6808"/>
                </a:cubicBezTo>
                <a:cubicBezTo>
                  <a:pt x="5284" y="6808"/>
                  <a:pt x="6812" y="5282"/>
                  <a:pt x="6810" y="3405"/>
                </a:cubicBezTo>
                <a:cubicBezTo>
                  <a:pt x="6810" y="1527"/>
                  <a:pt x="5283" y="0"/>
                  <a:pt x="3406" y="0"/>
                </a:cubicBezTo>
                <a:close/>
              </a:path>
            </a:pathLst>
          </a:custGeom>
          <a:solidFill>
            <a:srgbClr val="2BBBC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17E428A-5471-4FBA-96FC-BEDDE40CBA4B}"/>
              </a:ext>
            </a:extLst>
          </p:cNvPr>
          <p:cNvSpPr txBox="1"/>
          <p:nvPr/>
        </p:nvSpPr>
        <p:spPr>
          <a:xfrm>
            <a:off x="8217357" y="3597141"/>
            <a:ext cx="19658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ea typeface="Calibri" panose="020F0502020204030204" pitchFamily="34" charset="0"/>
                <a:cs typeface="Arial"/>
                <a:sym typeface="Arial"/>
              </a:rPr>
              <a:t>Стажировка экспертной группы 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Arial"/>
            </a:endParaRPr>
          </a:p>
        </p:txBody>
      </p:sp>
      <p:grpSp>
        <p:nvGrpSpPr>
          <p:cNvPr id="30" name="Google Shape;1622;p41">
            <a:extLst>
              <a:ext uri="{FF2B5EF4-FFF2-40B4-BE49-F238E27FC236}">
                <a16:creationId xmlns:a16="http://schemas.microsoft.com/office/drawing/2014/main" id="{6807A8A2-E582-4665-8D7B-83840B443C37}"/>
              </a:ext>
            </a:extLst>
          </p:cNvPr>
          <p:cNvGrpSpPr/>
          <p:nvPr/>
        </p:nvGrpSpPr>
        <p:grpSpPr>
          <a:xfrm>
            <a:off x="5463579" y="1795316"/>
            <a:ext cx="2889128" cy="3267368"/>
            <a:chOff x="356900" y="1529779"/>
            <a:chExt cx="1943313" cy="2225619"/>
          </a:xfrm>
        </p:grpSpPr>
        <p:sp>
          <p:nvSpPr>
            <p:cNvPr id="31" name="Google Shape;1623;p41">
              <a:extLst>
                <a:ext uri="{FF2B5EF4-FFF2-40B4-BE49-F238E27FC236}">
                  <a16:creationId xmlns:a16="http://schemas.microsoft.com/office/drawing/2014/main" id="{2116DA83-FC58-4EED-9944-2FE23358F963}"/>
                </a:ext>
              </a:extLst>
            </p:cNvPr>
            <p:cNvSpPr/>
            <p:nvPr/>
          </p:nvSpPr>
          <p:spPr>
            <a:xfrm>
              <a:off x="356900" y="1529779"/>
              <a:ext cx="1943313" cy="2135420"/>
            </a:xfrm>
            <a:custGeom>
              <a:avLst/>
              <a:gdLst/>
              <a:ahLst/>
              <a:cxnLst/>
              <a:rect l="l" t="t" r="r" b="b"/>
              <a:pathLst>
                <a:path w="17244" h="22162" extrusionOk="0">
                  <a:moveTo>
                    <a:pt x="2324" y="1"/>
                  </a:moveTo>
                  <a:cubicBezTo>
                    <a:pt x="1042" y="1"/>
                    <a:pt x="1" y="1042"/>
                    <a:pt x="1" y="2324"/>
                  </a:cubicBezTo>
                  <a:lnTo>
                    <a:pt x="1" y="19838"/>
                  </a:lnTo>
                  <a:cubicBezTo>
                    <a:pt x="1" y="21119"/>
                    <a:pt x="1042" y="22162"/>
                    <a:pt x="2324" y="22162"/>
                  </a:cubicBezTo>
                  <a:lnTo>
                    <a:pt x="12011" y="22162"/>
                  </a:lnTo>
                  <a:lnTo>
                    <a:pt x="12011" y="21029"/>
                  </a:lnTo>
                  <a:lnTo>
                    <a:pt x="2324" y="21029"/>
                  </a:lnTo>
                  <a:cubicBezTo>
                    <a:pt x="1668" y="21029"/>
                    <a:pt x="1133" y="20495"/>
                    <a:pt x="1133" y="19840"/>
                  </a:cubicBezTo>
                  <a:lnTo>
                    <a:pt x="1133" y="2324"/>
                  </a:lnTo>
                  <a:cubicBezTo>
                    <a:pt x="1133" y="1668"/>
                    <a:pt x="1668" y="1133"/>
                    <a:pt x="2324" y="1133"/>
                  </a:cubicBezTo>
                  <a:lnTo>
                    <a:pt x="14920" y="1133"/>
                  </a:lnTo>
                  <a:cubicBezTo>
                    <a:pt x="15576" y="1133"/>
                    <a:pt x="16111" y="1668"/>
                    <a:pt x="16111" y="2324"/>
                  </a:cubicBezTo>
                  <a:lnTo>
                    <a:pt x="16111" y="7628"/>
                  </a:lnTo>
                  <a:lnTo>
                    <a:pt x="17244" y="7628"/>
                  </a:lnTo>
                  <a:lnTo>
                    <a:pt x="17244" y="2324"/>
                  </a:lnTo>
                  <a:cubicBezTo>
                    <a:pt x="17244" y="1042"/>
                    <a:pt x="16201" y="1"/>
                    <a:pt x="14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+mn-lt"/>
              </a:endParaRPr>
            </a:p>
          </p:txBody>
        </p:sp>
        <p:sp>
          <p:nvSpPr>
            <p:cNvPr id="32" name="Google Shape;1624;p41">
              <a:extLst>
                <a:ext uri="{FF2B5EF4-FFF2-40B4-BE49-F238E27FC236}">
                  <a16:creationId xmlns:a16="http://schemas.microsoft.com/office/drawing/2014/main" id="{AAB6CE0E-4FD9-4157-887F-33816971853D}"/>
                </a:ext>
              </a:extLst>
            </p:cNvPr>
            <p:cNvSpPr/>
            <p:nvPr/>
          </p:nvSpPr>
          <p:spPr>
            <a:xfrm>
              <a:off x="1706952" y="3465755"/>
              <a:ext cx="221249" cy="289643"/>
            </a:xfrm>
            <a:custGeom>
              <a:avLst/>
              <a:gdLst/>
              <a:ahLst/>
              <a:cxnLst/>
              <a:rect l="l" t="t" r="r" b="b"/>
              <a:pathLst>
                <a:path w="2329" h="3006" extrusionOk="0">
                  <a:moveTo>
                    <a:pt x="1" y="0"/>
                  </a:moveTo>
                  <a:lnTo>
                    <a:pt x="1" y="3006"/>
                  </a:lnTo>
                  <a:lnTo>
                    <a:pt x="2329" y="150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+mn-lt"/>
              </a:endParaRPr>
            </a:p>
          </p:txBody>
        </p:sp>
      </p:grpSp>
      <p:sp>
        <p:nvSpPr>
          <p:cNvPr id="33" name="Google Shape;1625;p41">
            <a:extLst>
              <a:ext uri="{FF2B5EF4-FFF2-40B4-BE49-F238E27FC236}">
                <a16:creationId xmlns:a16="http://schemas.microsoft.com/office/drawing/2014/main" id="{161022B9-4CCF-454F-AAC6-6AFDECC6F085}"/>
              </a:ext>
            </a:extLst>
          </p:cNvPr>
          <p:cNvSpPr/>
          <p:nvPr/>
        </p:nvSpPr>
        <p:spPr>
          <a:xfrm>
            <a:off x="6309138" y="1553158"/>
            <a:ext cx="914007" cy="803187"/>
          </a:xfrm>
          <a:custGeom>
            <a:avLst/>
            <a:gdLst/>
            <a:ahLst/>
            <a:cxnLst/>
            <a:rect l="l" t="t" r="r" b="b"/>
            <a:pathLst>
              <a:path w="5678" h="5678" extrusionOk="0">
                <a:moveTo>
                  <a:pt x="2839" y="1"/>
                </a:moveTo>
                <a:cubicBezTo>
                  <a:pt x="1272" y="1"/>
                  <a:pt x="0" y="1272"/>
                  <a:pt x="0" y="2839"/>
                </a:cubicBezTo>
                <a:cubicBezTo>
                  <a:pt x="0" y="4407"/>
                  <a:pt x="1272" y="5678"/>
                  <a:pt x="2839" y="5678"/>
                </a:cubicBezTo>
                <a:cubicBezTo>
                  <a:pt x="4407" y="5678"/>
                  <a:pt x="5678" y="4407"/>
                  <a:pt x="5678" y="2839"/>
                </a:cubicBezTo>
                <a:cubicBezTo>
                  <a:pt x="5678" y="1272"/>
                  <a:pt x="4407" y="1"/>
                  <a:pt x="28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cs typeface="Arial"/>
                <a:sym typeface="+mn-lt"/>
              </a:rPr>
              <a:t>3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+mn-lt"/>
            </a:endParaRPr>
          </a:p>
        </p:txBody>
      </p:sp>
      <p:sp>
        <p:nvSpPr>
          <p:cNvPr id="34" name="Google Shape;1626;p41">
            <a:extLst>
              <a:ext uri="{FF2B5EF4-FFF2-40B4-BE49-F238E27FC236}">
                <a16:creationId xmlns:a16="http://schemas.microsoft.com/office/drawing/2014/main" id="{A9E6C032-4A96-4E0E-97A3-FA4154707B38}"/>
              </a:ext>
            </a:extLst>
          </p:cNvPr>
          <p:cNvSpPr/>
          <p:nvPr/>
        </p:nvSpPr>
        <p:spPr>
          <a:xfrm>
            <a:off x="6309137" y="1508151"/>
            <a:ext cx="961655" cy="963174"/>
          </a:xfrm>
          <a:custGeom>
            <a:avLst/>
            <a:gdLst/>
            <a:ahLst/>
            <a:cxnLst/>
            <a:rect l="l" t="t" r="r" b="b"/>
            <a:pathLst>
              <a:path w="6809" h="6809" extrusionOk="0">
                <a:moveTo>
                  <a:pt x="3405" y="1131"/>
                </a:moveTo>
                <a:cubicBezTo>
                  <a:pt x="4658" y="1131"/>
                  <a:pt x="5677" y="2152"/>
                  <a:pt x="5677" y="3403"/>
                </a:cubicBezTo>
                <a:cubicBezTo>
                  <a:pt x="5677" y="4656"/>
                  <a:pt x="4658" y="5676"/>
                  <a:pt x="3405" y="5676"/>
                </a:cubicBezTo>
                <a:cubicBezTo>
                  <a:pt x="2152" y="5676"/>
                  <a:pt x="1132" y="4656"/>
                  <a:pt x="1132" y="3403"/>
                </a:cubicBezTo>
                <a:cubicBezTo>
                  <a:pt x="1132" y="2150"/>
                  <a:pt x="2152" y="1131"/>
                  <a:pt x="3405" y="1131"/>
                </a:cubicBezTo>
                <a:close/>
                <a:moveTo>
                  <a:pt x="3405" y="1"/>
                </a:moveTo>
                <a:cubicBezTo>
                  <a:pt x="1527" y="1"/>
                  <a:pt x="1" y="1527"/>
                  <a:pt x="1" y="3405"/>
                </a:cubicBezTo>
                <a:cubicBezTo>
                  <a:pt x="1" y="5282"/>
                  <a:pt x="1528" y="6809"/>
                  <a:pt x="3405" y="6809"/>
                </a:cubicBezTo>
                <a:cubicBezTo>
                  <a:pt x="5282" y="6809"/>
                  <a:pt x="6809" y="5282"/>
                  <a:pt x="6809" y="3405"/>
                </a:cubicBezTo>
                <a:cubicBezTo>
                  <a:pt x="6809" y="1527"/>
                  <a:pt x="5282" y="1"/>
                  <a:pt x="340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35" name="Google Shape;1635;p41">
            <a:extLst>
              <a:ext uri="{FF2B5EF4-FFF2-40B4-BE49-F238E27FC236}">
                <a16:creationId xmlns:a16="http://schemas.microsoft.com/office/drawing/2014/main" id="{487E2C0C-7503-4DF5-B3F2-311DC38514C4}"/>
              </a:ext>
            </a:extLst>
          </p:cNvPr>
          <p:cNvSpPr/>
          <p:nvPr/>
        </p:nvSpPr>
        <p:spPr>
          <a:xfrm>
            <a:off x="9139024" y="5695206"/>
            <a:ext cx="778096" cy="788720"/>
          </a:xfrm>
          <a:custGeom>
            <a:avLst/>
            <a:gdLst/>
            <a:ahLst/>
            <a:cxnLst/>
            <a:rect l="l" t="t" r="r" b="b"/>
            <a:pathLst>
              <a:path w="5678" h="5679" extrusionOk="0">
                <a:moveTo>
                  <a:pt x="2839" y="1"/>
                </a:moveTo>
                <a:cubicBezTo>
                  <a:pt x="1271" y="1"/>
                  <a:pt x="1" y="1271"/>
                  <a:pt x="1" y="2840"/>
                </a:cubicBezTo>
                <a:cubicBezTo>
                  <a:pt x="1" y="4407"/>
                  <a:pt x="1271" y="5678"/>
                  <a:pt x="2839" y="5678"/>
                </a:cubicBezTo>
                <a:cubicBezTo>
                  <a:pt x="4406" y="5678"/>
                  <a:pt x="5678" y="4407"/>
                  <a:pt x="5678" y="2840"/>
                </a:cubicBezTo>
                <a:cubicBezTo>
                  <a:pt x="5678" y="1271"/>
                  <a:pt x="4406" y="1"/>
                  <a:pt x="28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E30AAE-5351-440C-8387-EA66AA0ED76E}"/>
              </a:ext>
            </a:extLst>
          </p:cNvPr>
          <p:cNvSpPr txBox="1"/>
          <p:nvPr/>
        </p:nvSpPr>
        <p:spPr>
          <a:xfrm>
            <a:off x="5811668" y="2427242"/>
            <a:ext cx="19565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ea typeface="Calibri" panose="020F0502020204030204" pitchFamily="34" charset="0"/>
                <a:cs typeface="Arial"/>
                <a:sym typeface="Arial"/>
              </a:rPr>
              <a:t>Выбор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ea typeface="Calibri" panose="020F0502020204030204" pitchFamily="34" charset="0"/>
                <a:cs typeface="Arial"/>
                <a:sym typeface="Arial"/>
              </a:rPr>
              <a:t>и назначение главного эксперта. </a:t>
            </a:r>
            <a:r>
              <a:rPr lang="ru-RU" sz="2000" dirty="0">
                <a:latin typeface="Akrobat Bold" panose="00000800000000000000" charset="-52"/>
                <a:ea typeface="Calibri" panose="020F0502020204030204" pitchFamily="34" charset="0"/>
              </a:rPr>
              <a:t>Стажировка главного эксперта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Arial"/>
            </a:endParaRPr>
          </a:p>
        </p:txBody>
      </p:sp>
      <p:sp>
        <p:nvSpPr>
          <p:cNvPr id="37" name="Google Shape;1633;p41">
            <a:extLst>
              <a:ext uri="{FF2B5EF4-FFF2-40B4-BE49-F238E27FC236}">
                <a16:creationId xmlns:a16="http://schemas.microsoft.com/office/drawing/2014/main" id="{FFED6B4F-E5E3-4317-84B6-24F8DD739799}"/>
              </a:ext>
            </a:extLst>
          </p:cNvPr>
          <p:cNvSpPr/>
          <p:nvPr/>
        </p:nvSpPr>
        <p:spPr>
          <a:xfrm>
            <a:off x="7918051" y="3048830"/>
            <a:ext cx="2803454" cy="3078214"/>
          </a:xfrm>
          <a:custGeom>
            <a:avLst/>
            <a:gdLst/>
            <a:ahLst/>
            <a:cxnLst/>
            <a:rect l="l" t="t" r="r" b="b"/>
            <a:pathLst>
              <a:path w="17245" h="22164" extrusionOk="0">
                <a:moveTo>
                  <a:pt x="2325" y="1"/>
                </a:moveTo>
                <a:cubicBezTo>
                  <a:pt x="1043" y="1"/>
                  <a:pt x="1" y="1043"/>
                  <a:pt x="1" y="2324"/>
                </a:cubicBezTo>
                <a:lnTo>
                  <a:pt x="1" y="19840"/>
                </a:lnTo>
                <a:cubicBezTo>
                  <a:pt x="1" y="21122"/>
                  <a:pt x="1043" y="22163"/>
                  <a:pt x="2325" y="22163"/>
                </a:cubicBezTo>
                <a:lnTo>
                  <a:pt x="14921" y="22163"/>
                </a:lnTo>
                <a:cubicBezTo>
                  <a:pt x="16201" y="22163"/>
                  <a:pt x="17245" y="21122"/>
                  <a:pt x="17245" y="19840"/>
                </a:cubicBezTo>
                <a:lnTo>
                  <a:pt x="17245" y="14536"/>
                </a:lnTo>
                <a:lnTo>
                  <a:pt x="16111" y="14536"/>
                </a:lnTo>
                <a:lnTo>
                  <a:pt x="16111" y="19840"/>
                </a:lnTo>
                <a:cubicBezTo>
                  <a:pt x="16111" y="20496"/>
                  <a:pt x="15577" y="21031"/>
                  <a:pt x="14921" y="21031"/>
                </a:cubicBezTo>
                <a:lnTo>
                  <a:pt x="2325" y="21031"/>
                </a:lnTo>
                <a:cubicBezTo>
                  <a:pt x="1668" y="21031"/>
                  <a:pt x="1134" y="20496"/>
                  <a:pt x="1134" y="19840"/>
                </a:cubicBezTo>
                <a:lnTo>
                  <a:pt x="1134" y="2324"/>
                </a:lnTo>
                <a:cubicBezTo>
                  <a:pt x="1134" y="1668"/>
                  <a:pt x="1668" y="1134"/>
                  <a:pt x="2325" y="1134"/>
                </a:cubicBezTo>
                <a:lnTo>
                  <a:pt x="12012" y="1134"/>
                </a:lnTo>
                <a:lnTo>
                  <a:pt x="12012" y="1"/>
                </a:lnTo>
                <a:close/>
              </a:path>
            </a:pathLst>
          </a:custGeom>
          <a:solidFill>
            <a:srgbClr val="2BBBC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  <p:sp>
        <p:nvSpPr>
          <p:cNvPr id="38" name="Google Shape;1625;p41">
            <a:extLst>
              <a:ext uri="{FF2B5EF4-FFF2-40B4-BE49-F238E27FC236}">
                <a16:creationId xmlns:a16="http://schemas.microsoft.com/office/drawing/2014/main" id="{CD5655EC-33B6-4438-B6F7-679AA0DA382B}"/>
              </a:ext>
            </a:extLst>
          </p:cNvPr>
          <p:cNvSpPr/>
          <p:nvPr/>
        </p:nvSpPr>
        <p:spPr>
          <a:xfrm>
            <a:off x="9296320" y="5644162"/>
            <a:ext cx="886852" cy="788580"/>
          </a:xfrm>
          <a:custGeom>
            <a:avLst/>
            <a:gdLst/>
            <a:ahLst/>
            <a:cxnLst/>
            <a:rect l="l" t="t" r="r" b="b"/>
            <a:pathLst>
              <a:path w="5678" h="5678" extrusionOk="0">
                <a:moveTo>
                  <a:pt x="2839" y="1"/>
                </a:moveTo>
                <a:cubicBezTo>
                  <a:pt x="1272" y="1"/>
                  <a:pt x="0" y="1272"/>
                  <a:pt x="0" y="2839"/>
                </a:cubicBezTo>
                <a:cubicBezTo>
                  <a:pt x="0" y="4407"/>
                  <a:pt x="1272" y="5678"/>
                  <a:pt x="2839" y="5678"/>
                </a:cubicBezTo>
                <a:cubicBezTo>
                  <a:pt x="4407" y="5678"/>
                  <a:pt x="5678" y="4407"/>
                  <a:pt x="5678" y="2839"/>
                </a:cubicBezTo>
                <a:cubicBezTo>
                  <a:pt x="5678" y="1272"/>
                  <a:pt x="4407" y="1"/>
                  <a:pt x="28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robat Bold" panose="00000800000000000000" charset="-52"/>
                <a:cs typeface="Arial"/>
                <a:sym typeface="+mn-lt"/>
              </a:rPr>
              <a:t>4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krobat Bold" panose="00000800000000000000" charset="-52"/>
              <a:cs typeface="Arial"/>
              <a:sym typeface="+mn-lt"/>
            </a:endParaRPr>
          </a:p>
        </p:txBody>
      </p:sp>
      <p:sp>
        <p:nvSpPr>
          <p:cNvPr id="39" name="Google Shape;1636;p41">
            <a:extLst>
              <a:ext uri="{FF2B5EF4-FFF2-40B4-BE49-F238E27FC236}">
                <a16:creationId xmlns:a16="http://schemas.microsoft.com/office/drawing/2014/main" id="{8CE21E68-8A02-44F6-BF7A-7ACC6D095B6B}"/>
              </a:ext>
            </a:extLst>
          </p:cNvPr>
          <p:cNvSpPr/>
          <p:nvPr/>
        </p:nvSpPr>
        <p:spPr>
          <a:xfrm>
            <a:off x="9275231" y="5609356"/>
            <a:ext cx="933496" cy="945519"/>
          </a:xfrm>
          <a:custGeom>
            <a:avLst/>
            <a:gdLst/>
            <a:ahLst/>
            <a:cxnLst/>
            <a:rect l="l" t="t" r="r" b="b"/>
            <a:pathLst>
              <a:path w="6812" h="6808" extrusionOk="0">
                <a:moveTo>
                  <a:pt x="3406" y="1132"/>
                </a:moveTo>
                <a:cubicBezTo>
                  <a:pt x="4659" y="1132"/>
                  <a:pt x="5678" y="2151"/>
                  <a:pt x="5678" y="3405"/>
                </a:cubicBezTo>
                <a:cubicBezTo>
                  <a:pt x="5678" y="4658"/>
                  <a:pt x="4659" y="5676"/>
                  <a:pt x="3406" y="5676"/>
                </a:cubicBezTo>
                <a:cubicBezTo>
                  <a:pt x="2153" y="5676"/>
                  <a:pt x="1134" y="4658"/>
                  <a:pt x="1134" y="3405"/>
                </a:cubicBezTo>
                <a:cubicBezTo>
                  <a:pt x="1134" y="2151"/>
                  <a:pt x="2153" y="1132"/>
                  <a:pt x="3406" y="1132"/>
                </a:cubicBezTo>
                <a:close/>
                <a:moveTo>
                  <a:pt x="3406" y="0"/>
                </a:moveTo>
                <a:cubicBezTo>
                  <a:pt x="1528" y="0"/>
                  <a:pt x="1" y="1527"/>
                  <a:pt x="1" y="3405"/>
                </a:cubicBezTo>
                <a:cubicBezTo>
                  <a:pt x="1" y="5282"/>
                  <a:pt x="1529" y="6808"/>
                  <a:pt x="3406" y="6808"/>
                </a:cubicBezTo>
                <a:cubicBezTo>
                  <a:pt x="5284" y="6808"/>
                  <a:pt x="6812" y="5282"/>
                  <a:pt x="6810" y="3405"/>
                </a:cubicBezTo>
                <a:cubicBezTo>
                  <a:pt x="6810" y="1527"/>
                  <a:pt x="5283" y="0"/>
                  <a:pt x="3406" y="0"/>
                </a:cubicBezTo>
                <a:close/>
              </a:path>
            </a:pathLst>
          </a:custGeom>
          <a:solidFill>
            <a:srgbClr val="2BBBC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1799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емонстрационный экзамен">
      <a:dk1>
        <a:srgbClr val="2E3D8A"/>
      </a:dk1>
      <a:lt1>
        <a:srgbClr val="FFFFFF"/>
      </a:lt1>
      <a:dk2>
        <a:srgbClr val="05A198"/>
      </a:dk2>
      <a:lt2>
        <a:srgbClr val="F2F2F2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13824</TotalTime>
  <Words>247</Words>
  <Application>Microsoft Office PowerPoint</Application>
  <PresentationFormat>Широкоэкранный</PresentationFormat>
  <Paragraphs>39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Akrobat Black</vt:lpstr>
      <vt:lpstr>Calibri</vt:lpstr>
      <vt:lpstr>Arial</vt:lpstr>
      <vt:lpstr>Akrobat ExtraBold</vt:lpstr>
      <vt:lpstr>Akrobat Bold</vt:lpstr>
      <vt:lpstr>Akrobat SemiBold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Бутырин Владимир Владимирович</cp:lastModifiedBy>
  <cp:revision>260</cp:revision>
  <cp:lastPrinted>2023-11-09T09:27:36Z</cp:lastPrinted>
  <dcterms:created xsi:type="dcterms:W3CDTF">2023-06-23T07:25:46Z</dcterms:created>
  <dcterms:modified xsi:type="dcterms:W3CDTF">2025-04-24T05:10:18Z</dcterms:modified>
</cp:coreProperties>
</file>