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8" r:id="rId2"/>
    <p:sldId id="268" r:id="rId3"/>
    <p:sldId id="272" r:id="rId4"/>
    <p:sldId id="262" r:id="rId5"/>
    <p:sldId id="273" r:id="rId6"/>
    <p:sldId id="271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Титульный лист презентации" id="{C99834FD-54F2-4CD6-BA9B-FC7CF50DDDB1}">
          <p14:sldIdLst>
            <p14:sldId id="258"/>
          </p14:sldIdLst>
        </p14:section>
        <p14:section name="Слайды презентации" id="{2EFAA77F-3443-4E4A-BED4-48FDEE48566C}">
          <p14:sldIdLst>
            <p14:sldId id="268"/>
            <p14:sldId id="272"/>
            <p14:sldId id="262"/>
            <p14:sldId id="273"/>
            <p14:sldId id="271"/>
          </p14:sldIdLst>
        </p14:section>
        <p14:section name="Текст" id="{77336536-8E9B-4A58-BADB-42239D5660F5}">
          <p14:sldIdLst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AF65"/>
    <a:srgbClr val="FF0000"/>
    <a:srgbClr val="D2FEFC"/>
    <a:srgbClr val="05A198"/>
    <a:srgbClr val="8064A2"/>
    <a:srgbClr val="1F497D"/>
    <a:srgbClr val="009999"/>
    <a:srgbClr val="FFFFFF"/>
    <a:srgbClr val="024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3001" autoAdjust="0"/>
  </p:normalViewPr>
  <p:slideViewPr>
    <p:cSldViewPr snapToGrid="0">
      <p:cViewPr varScale="1">
        <p:scale>
          <a:sx n="78" d="100"/>
          <a:sy n="78" d="100"/>
        </p:scale>
        <p:origin x="84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7FC395-F13F-4D19-BA4C-A07AACCB8F3B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466208E9-4851-4D90-AB51-B183B1DC5EAD}">
      <dgm:prSet phldrT="[Текст]"/>
      <dgm:spPr/>
      <dgm:t>
        <a:bodyPr/>
        <a:lstStyle/>
        <a:p>
          <a:r>
            <a:rPr lang="ru-RU" dirty="0"/>
            <a:t>ПА</a:t>
          </a:r>
        </a:p>
      </dgm:t>
    </dgm:pt>
    <dgm:pt modelId="{311BB795-1157-491E-9015-FE335821DD6E}" type="parTrans" cxnId="{5B30BC3B-87C5-425C-BA3E-6869EEE5C9A5}">
      <dgm:prSet/>
      <dgm:spPr/>
      <dgm:t>
        <a:bodyPr/>
        <a:lstStyle/>
        <a:p>
          <a:endParaRPr lang="ru-RU"/>
        </a:p>
      </dgm:t>
    </dgm:pt>
    <dgm:pt modelId="{B2F6245D-2045-42B8-BA43-B0B523F278AB}" type="sibTrans" cxnId="{5B30BC3B-87C5-425C-BA3E-6869EEE5C9A5}">
      <dgm:prSet/>
      <dgm:spPr/>
      <dgm:t>
        <a:bodyPr/>
        <a:lstStyle/>
        <a:p>
          <a:endParaRPr lang="ru-RU"/>
        </a:p>
      </dgm:t>
    </dgm:pt>
    <dgm:pt modelId="{9D1EFE40-3D4D-4408-A5DD-291C85F489E2}">
      <dgm:prSet phldrT="[Текст]"/>
      <dgm:spPr/>
      <dgm:t>
        <a:bodyPr/>
        <a:lstStyle/>
        <a:p>
          <a:r>
            <a:rPr lang="ru-RU" dirty="0"/>
            <a:t>РПД</a:t>
          </a:r>
        </a:p>
      </dgm:t>
    </dgm:pt>
    <dgm:pt modelId="{EB607D02-DBAA-48BB-99E8-02689C79459F}" type="parTrans" cxnId="{FA7C8A37-221E-477C-8605-186DF7E7692B}">
      <dgm:prSet/>
      <dgm:spPr/>
      <dgm:t>
        <a:bodyPr/>
        <a:lstStyle/>
        <a:p>
          <a:endParaRPr lang="ru-RU"/>
        </a:p>
      </dgm:t>
    </dgm:pt>
    <dgm:pt modelId="{87D348CE-C869-4FFE-A2C4-B4C68825A196}" type="sibTrans" cxnId="{FA7C8A37-221E-477C-8605-186DF7E7692B}">
      <dgm:prSet/>
      <dgm:spPr/>
      <dgm:t>
        <a:bodyPr/>
        <a:lstStyle/>
        <a:p>
          <a:endParaRPr lang="ru-RU"/>
        </a:p>
      </dgm:t>
    </dgm:pt>
    <dgm:pt modelId="{69B08D67-F4FE-4EF5-9730-0A02320AEF94}">
      <dgm:prSet phldrT="[Текст]"/>
      <dgm:spPr/>
      <dgm:t>
        <a:bodyPr/>
        <a:lstStyle/>
        <a:p>
          <a:r>
            <a:rPr lang="ru-RU" dirty="0"/>
            <a:t>УП</a:t>
          </a:r>
        </a:p>
      </dgm:t>
    </dgm:pt>
    <dgm:pt modelId="{13987B83-5FD0-474E-A8B0-9C80B9415B03}" type="parTrans" cxnId="{BEF76636-5A90-4962-9447-2E91FCFF9A68}">
      <dgm:prSet/>
      <dgm:spPr/>
      <dgm:t>
        <a:bodyPr/>
        <a:lstStyle/>
        <a:p>
          <a:endParaRPr lang="ru-RU"/>
        </a:p>
      </dgm:t>
    </dgm:pt>
    <dgm:pt modelId="{0FD95A41-2467-46A5-B3CD-E6A8FF1FBBED}" type="sibTrans" cxnId="{BEF76636-5A90-4962-9447-2E91FCFF9A68}">
      <dgm:prSet/>
      <dgm:spPr/>
      <dgm:t>
        <a:bodyPr/>
        <a:lstStyle/>
        <a:p>
          <a:endParaRPr lang="ru-RU"/>
        </a:p>
      </dgm:t>
    </dgm:pt>
    <dgm:pt modelId="{CE3CB100-F53D-474B-B856-EBF7BA547689}" type="pres">
      <dgm:prSet presAssocID="{8C7FC395-F13F-4D19-BA4C-A07AACCB8F3B}" presName="compositeShape" presStyleCnt="0">
        <dgm:presLayoutVars>
          <dgm:chMax val="7"/>
          <dgm:dir/>
          <dgm:resizeHandles val="exact"/>
        </dgm:presLayoutVars>
      </dgm:prSet>
      <dgm:spPr/>
    </dgm:pt>
    <dgm:pt modelId="{82D06C6F-30E6-459C-A596-15B5348513E8}" type="pres">
      <dgm:prSet presAssocID="{8C7FC395-F13F-4D19-BA4C-A07AACCB8F3B}" presName="wedge1" presStyleLbl="node1" presStyleIdx="0" presStyleCnt="3"/>
      <dgm:spPr/>
    </dgm:pt>
    <dgm:pt modelId="{B0933B97-B9F6-4A43-BA9D-CE56C40353B2}" type="pres">
      <dgm:prSet presAssocID="{8C7FC395-F13F-4D19-BA4C-A07AACCB8F3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4B02C89-09CA-4185-B3B0-EBC7B71F8342}" type="pres">
      <dgm:prSet presAssocID="{8C7FC395-F13F-4D19-BA4C-A07AACCB8F3B}" presName="wedge2" presStyleLbl="node1" presStyleIdx="1" presStyleCnt="3"/>
      <dgm:spPr/>
    </dgm:pt>
    <dgm:pt modelId="{156523F5-778B-4E1D-9BA1-5C79A698E0EE}" type="pres">
      <dgm:prSet presAssocID="{8C7FC395-F13F-4D19-BA4C-A07AACCB8F3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5E34163-626E-4AF6-8B72-849BC0995EC7}" type="pres">
      <dgm:prSet presAssocID="{8C7FC395-F13F-4D19-BA4C-A07AACCB8F3B}" presName="wedge3" presStyleLbl="node1" presStyleIdx="2" presStyleCnt="3"/>
      <dgm:spPr/>
    </dgm:pt>
    <dgm:pt modelId="{FC9BC27B-8DD6-4317-95A9-216FB5C05616}" type="pres">
      <dgm:prSet presAssocID="{8C7FC395-F13F-4D19-BA4C-A07AACCB8F3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AA07B01-19A6-4273-B115-C322EC264974}" type="presOf" srcId="{9D1EFE40-3D4D-4408-A5DD-291C85F489E2}" destId="{156523F5-778B-4E1D-9BA1-5C79A698E0EE}" srcOrd="1" destOrd="0" presId="urn:microsoft.com/office/officeart/2005/8/layout/chart3"/>
    <dgm:cxn modelId="{7DA89404-72BC-48CC-9BDA-9D7888434E22}" type="presOf" srcId="{466208E9-4851-4D90-AB51-B183B1DC5EAD}" destId="{B0933B97-B9F6-4A43-BA9D-CE56C40353B2}" srcOrd="1" destOrd="0" presId="urn:microsoft.com/office/officeart/2005/8/layout/chart3"/>
    <dgm:cxn modelId="{A2CF8D30-7752-403A-8FBB-4D2AE98E567C}" type="presOf" srcId="{69B08D67-F4FE-4EF5-9730-0A02320AEF94}" destId="{D5E34163-626E-4AF6-8B72-849BC0995EC7}" srcOrd="0" destOrd="0" presId="urn:microsoft.com/office/officeart/2005/8/layout/chart3"/>
    <dgm:cxn modelId="{BEF76636-5A90-4962-9447-2E91FCFF9A68}" srcId="{8C7FC395-F13F-4D19-BA4C-A07AACCB8F3B}" destId="{69B08D67-F4FE-4EF5-9730-0A02320AEF94}" srcOrd="2" destOrd="0" parTransId="{13987B83-5FD0-474E-A8B0-9C80B9415B03}" sibTransId="{0FD95A41-2467-46A5-B3CD-E6A8FF1FBBED}"/>
    <dgm:cxn modelId="{FA7C8A37-221E-477C-8605-186DF7E7692B}" srcId="{8C7FC395-F13F-4D19-BA4C-A07AACCB8F3B}" destId="{9D1EFE40-3D4D-4408-A5DD-291C85F489E2}" srcOrd="1" destOrd="0" parTransId="{EB607D02-DBAA-48BB-99E8-02689C79459F}" sibTransId="{87D348CE-C869-4FFE-A2C4-B4C68825A196}"/>
    <dgm:cxn modelId="{5B30BC3B-87C5-425C-BA3E-6869EEE5C9A5}" srcId="{8C7FC395-F13F-4D19-BA4C-A07AACCB8F3B}" destId="{466208E9-4851-4D90-AB51-B183B1DC5EAD}" srcOrd="0" destOrd="0" parTransId="{311BB795-1157-491E-9015-FE335821DD6E}" sibTransId="{B2F6245D-2045-42B8-BA43-B0B523F278AB}"/>
    <dgm:cxn modelId="{D518EE75-25F5-4E30-B99D-20CAAA57954A}" type="presOf" srcId="{8C7FC395-F13F-4D19-BA4C-A07AACCB8F3B}" destId="{CE3CB100-F53D-474B-B856-EBF7BA547689}" srcOrd="0" destOrd="0" presId="urn:microsoft.com/office/officeart/2005/8/layout/chart3"/>
    <dgm:cxn modelId="{10029C84-F9CC-49E3-9883-82C9B9A3DC29}" type="presOf" srcId="{9D1EFE40-3D4D-4408-A5DD-291C85F489E2}" destId="{54B02C89-09CA-4185-B3B0-EBC7B71F8342}" srcOrd="0" destOrd="0" presId="urn:microsoft.com/office/officeart/2005/8/layout/chart3"/>
    <dgm:cxn modelId="{826E338C-1C5A-4E01-B147-3D744B72CDCE}" type="presOf" srcId="{69B08D67-F4FE-4EF5-9730-0A02320AEF94}" destId="{FC9BC27B-8DD6-4317-95A9-216FB5C05616}" srcOrd="1" destOrd="0" presId="urn:microsoft.com/office/officeart/2005/8/layout/chart3"/>
    <dgm:cxn modelId="{14334893-E366-4A06-AA6A-0E4651C79E3A}" type="presOf" srcId="{466208E9-4851-4D90-AB51-B183B1DC5EAD}" destId="{82D06C6F-30E6-459C-A596-15B5348513E8}" srcOrd="0" destOrd="0" presId="urn:microsoft.com/office/officeart/2005/8/layout/chart3"/>
    <dgm:cxn modelId="{C26E3455-DB22-4B2A-B988-EA4F1F5DC737}" type="presParOf" srcId="{CE3CB100-F53D-474B-B856-EBF7BA547689}" destId="{82D06C6F-30E6-459C-A596-15B5348513E8}" srcOrd="0" destOrd="0" presId="urn:microsoft.com/office/officeart/2005/8/layout/chart3"/>
    <dgm:cxn modelId="{8BC50CEE-13C0-4CBB-ADE1-85ECD659BE76}" type="presParOf" srcId="{CE3CB100-F53D-474B-B856-EBF7BA547689}" destId="{B0933B97-B9F6-4A43-BA9D-CE56C40353B2}" srcOrd="1" destOrd="0" presId="urn:microsoft.com/office/officeart/2005/8/layout/chart3"/>
    <dgm:cxn modelId="{D2C8C39B-9BFC-47BA-8BEE-7821F354CC70}" type="presParOf" srcId="{CE3CB100-F53D-474B-B856-EBF7BA547689}" destId="{54B02C89-09CA-4185-B3B0-EBC7B71F8342}" srcOrd="2" destOrd="0" presId="urn:microsoft.com/office/officeart/2005/8/layout/chart3"/>
    <dgm:cxn modelId="{20A64F93-47C3-42A6-A7E1-74F547CA8D5C}" type="presParOf" srcId="{CE3CB100-F53D-474B-B856-EBF7BA547689}" destId="{156523F5-778B-4E1D-9BA1-5C79A698E0EE}" srcOrd="3" destOrd="0" presId="urn:microsoft.com/office/officeart/2005/8/layout/chart3"/>
    <dgm:cxn modelId="{F0182D51-AB10-4A0E-9565-ECFA5136CEA6}" type="presParOf" srcId="{CE3CB100-F53D-474B-B856-EBF7BA547689}" destId="{D5E34163-626E-4AF6-8B72-849BC0995EC7}" srcOrd="4" destOrd="0" presId="urn:microsoft.com/office/officeart/2005/8/layout/chart3"/>
    <dgm:cxn modelId="{45382AD3-5FB3-494C-8B31-77F295A6DCB8}" type="presParOf" srcId="{CE3CB100-F53D-474B-B856-EBF7BA547689}" destId="{FC9BC27B-8DD6-4317-95A9-216FB5C05616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06C6F-30E6-459C-A596-15B5348513E8}">
      <dsp:nvSpPr>
        <dsp:cNvPr id="0" name=""/>
        <dsp:cNvSpPr/>
      </dsp:nvSpPr>
      <dsp:spPr>
        <a:xfrm>
          <a:off x="1905474" y="365760"/>
          <a:ext cx="4551680" cy="455168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 dirty="0"/>
            <a:t>ПА</a:t>
          </a:r>
        </a:p>
      </dsp:txBody>
      <dsp:txXfrm>
        <a:off x="4380179" y="1205653"/>
        <a:ext cx="1544320" cy="1517226"/>
      </dsp:txXfrm>
    </dsp:sp>
    <dsp:sp modelId="{54B02C89-09CA-4185-B3B0-EBC7B71F8342}">
      <dsp:nvSpPr>
        <dsp:cNvPr id="0" name=""/>
        <dsp:cNvSpPr/>
      </dsp:nvSpPr>
      <dsp:spPr>
        <a:xfrm>
          <a:off x="1670845" y="501226"/>
          <a:ext cx="4551680" cy="455168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 dirty="0"/>
            <a:t>РПД</a:t>
          </a:r>
        </a:p>
      </dsp:txBody>
      <dsp:txXfrm>
        <a:off x="2917139" y="3373120"/>
        <a:ext cx="2059093" cy="1408853"/>
      </dsp:txXfrm>
    </dsp:sp>
    <dsp:sp modelId="{D5E34163-626E-4AF6-8B72-849BC0995EC7}">
      <dsp:nvSpPr>
        <dsp:cNvPr id="0" name=""/>
        <dsp:cNvSpPr/>
      </dsp:nvSpPr>
      <dsp:spPr>
        <a:xfrm>
          <a:off x="1670845" y="501226"/>
          <a:ext cx="4551680" cy="455168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 dirty="0"/>
            <a:t>УП</a:t>
          </a:r>
        </a:p>
      </dsp:txBody>
      <dsp:txXfrm>
        <a:off x="2158525" y="1395306"/>
        <a:ext cx="1544320" cy="1517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39E95-FB4E-457C-A7F3-F17A06342E5A}" type="datetimeFigureOut">
              <a:rPr lang="ru-RU" smtClean="0"/>
              <a:t>24.04.2025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A61C7-D7E7-4414-B716-4041DC7BFF5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601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3FC86-2D08-44DA-AD87-1AFBA6F2E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A67142-D716-46A5-9E96-10F496001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DAC649-9FFB-47C4-B83E-0F69B9659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9F67-036A-4A96-900D-8EC82B55B33A}" type="datetime1">
              <a:rPr lang="ru-RU" smtClean="0"/>
              <a:t>24.04.2025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4DC53-8102-4B78-8DD6-B1E911FF8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7B7E83-7749-47A5-B144-8F6287F31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700F-DD86-4363-A548-2C2B475AD9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3476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F63DE1-C041-44B4-B725-988B1E30D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E93137-0B7A-4444-AE44-8161C59D89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638765-4D0A-4A5B-9D39-1296CEE15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333A-7F0C-4F9B-88C3-9333B1BA3A5E}" type="datetime1">
              <a:rPr lang="ru-RU" smtClean="0"/>
              <a:t>24.04.2025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839317-7B17-498B-88AE-93EFB415D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4415E8-C5FD-4911-9019-D62D31514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700F-DD86-4363-A548-2C2B475AD9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15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2F1938B-9EB5-4B18-9DB9-439016518F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7F0AFD-3947-4216-B86D-6D580326C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5FE022-5473-41DF-BCA8-CD8E8CEC7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4065-132B-472A-B199-E46A1828BC2A}" type="datetime1">
              <a:rPr lang="ru-RU" smtClean="0"/>
              <a:t>24.04.2025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329224-04B3-47B4-88D6-EA5703770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AC0D65-ABC2-4005-92D3-53CAA7563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700F-DD86-4363-A548-2C2B475AD9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798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D3B68B-BFD6-401E-A08E-2FFE1399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9B5689-3B48-4BC3-8789-0FE2D158E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816600-B7F8-4F4E-8F33-05C785C57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2125D-0B7F-4522-A46C-BDCB1788C8EE}" type="datetime1">
              <a:rPr lang="ru-RU" smtClean="0"/>
              <a:t>24.04.2025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31A183-2B1A-459E-8DC9-17B64428E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DE5BC4-AB6F-4595-9E73-1A6CC1A0A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700F-DD86-4363-A548-2C2B475AD9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8144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96A448-213E-4073-941C-697C45FE2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AFB5B8-F3A7-4B06-B4A9-ED0616D9A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94CCA5-ABFC-4E1C-8F20-AC5E02AF2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055DB-8795-42F2-8E1E-A51DD5A443EF}" type="datetime1">
              <a:rPr lang="ru-RU" smtClean="0"/>
              <a:t>24.04.2025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467826-0261-4774-A02C-00A835AE3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3735E3-2221-4D5B-B551-160B36A42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700F-DD86-4363-A548-2C2B475AD9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29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E411C-F3D2-45BE-8BDB-914C14B71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2C6DD9-BC2E-4958-8454-ABE2935F21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B31DED-DEA6-4EA6-AA22-189499740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7AB55F-342F-404B-8C20-437F10034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D9995-D2BF-4259-928D-D1EACAD4BEF6}" type="datetime1">
              <a:rPr lang="ru-RU" smtClean="0"/>
              <a:t>24.04.2025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3FB196-6553-4E8C-9B66-7C5FF7DEA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D3C5A2-DF11-4482-9C78-E581733DA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700F-DD86-4363-A548-2C2B475AD9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22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00B392-A7EB-4397-BDBF-AA6A6C80D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E9CA3A-0C43-40E3-A4AE-74A0D46E1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F25EFA-029B-4313-8A74-7D0136AAC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DBEFAD-890E-4E0C-B23A-288C02D96E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2DC168E-FD10-4B55-B561-B711A1B7D5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5F0F731-9A72-40B2-8339-9CB504D8B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FB8B2-0547-413A-A0F2-140016EA8FA6}" type="datetime1">
              <a:rPr lang="ru-RU" smtClean="0"/>
              <a:t>24.04.2025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3B0A3E-121B-43C0-8B8F-93AF4998B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A88D178-2C5F-4D3F-814D-226A3F3E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700F-DD86-4363-A548-2C2B475AD9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27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BC7B3-C414-4410-8335-344A3D425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487AE7F-D1AF-4583-AE72-9E8D27C6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36FC-942F-402D-B2F8-AC13D8625F00}" type="datetime1">
              <a:rPr lang="ru-RU" smtClean="0"/>
              <a:t>24.04.2025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D1B929D-9F3C-4198-8605-C8C1422E5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0A49A1-953A-4852-9D72-B57F62A38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700F-DD86-4363-A548-2C2B475AD9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931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E756DFB-2B0F-4F7B-8307-B25D52053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6AC0-E1F8-4F44-A5EC-4CF121934E36}" type="datetime1">
              <a:rPr lang="ru-RU" smtClean="0"/>
              <a:t>24.04.2025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A01287-B75D-43D4-858C-CA1993F48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B91FC9-DD2A-4BE8-BDEA-9546D889C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700F-DD86-4363-A548-2C2B475AD9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570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7DCC4-CF58-4392-B692-031BB5BDE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7C4FE4-EFDE-4174-A192-051BE95DB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AC639F-32F8-472A-A6BC-BED75D7B0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1462BA-B2BA-4047-B4F6-D6CB34358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0FF2-4F38-4756-8495-245D7DE09FF9}" type="datetime1">
              <a:rPr lang="ru-RU" smtClean="0"/>
              <a:t>24.04.2025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F4488A-C6AE-43BC-9C6B-2A1D3DE1C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D8D478-7D48-42AE-A8D6-B919CFD1E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700F-DD86-4363-A548-2C2B475AD9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332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9EE68-01CF-41BF-8BF4-A8B2D8687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9B45AF2-AEAE-40F7-9057-7872DF1C14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EB553F-3D5B-40D0-87E4-882C2EC702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9AB1C2-09A6-4751-A5F5-7E612D96A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D953-FBF0-4C1D-A411-52D42AF5C5EA}" type="datetime1">
              <a:rPr lang="ru-RU" smtClean="0"/>
              <a:t>24.04.2025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2A3C5D-DE1D-4C47-B3A2-9CA5B686A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354844-CEA1-4719-9F57-009C2B3C1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5700F-DD86-4363-A548-2C2B475AD9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177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7A1963-B694-49B5-A3AD-04A559E0A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799945-F698-47F5-BC41-B7795F809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0F4862-99A6-47FA-86EE-3B539AE70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627C2-1734-4008-B2A2-D91C9B1807D0}" type="datetime1">
              <a:rPr lang="ru-RU" smtClean="0"/>
              <a:t>24.04.2025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1A49AA-08DA-473E-BA72-D2AAA8EA9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24A99D-9113-4857-B388-0312A66628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5700F-DD86-4363-A548-2C2B475AD9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06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6.png"/><Relationship Id="rId7" Type="http://schemas.openxmlformats.org/officeDocument/2006/relationships/image" Target="../media/image8.svg"/><Relationship Id="rId12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4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97A20B0-688A-4E6D-85AB-8022719905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8003"/>
            <a:ext cx="6594831" cy="3236683"/>
          </a:xfrm>
          <a:prstGeom prst="rect">
            <a:avLst/>
          </a:prstGeom>
        </p:spPr>
      </p:pic>
      <p:pic>
        <p:nvPicPr>
          <p:cNvPr id="7" name="Picture 3" descr="D:\КОНФЕРЕНЦИЯ\Фирменный стиль_ФГАОУ ДПО ИРПО\Лого\orel_logo-big (1).png">
            <a:extLst>
              <a:ext uri="{FF2B5EF4-FFF2-40B4-BE49-F238E27FC236}">
                <a16:creationId xmlns:a16="http://schemas.microsoft.com/office/drawing/2014/main" id="{11A4D68B-7E1D-49E8-87B9-84E902094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41" y="202669"/>
            <a:ext cx="2123871" cy="179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КОНФЕРЕНЦИЯ\Фирменный стиль_ФГАОУ ДПО ИРПО\Лого\Лого_01.png">
            <a:extLst>
              <a:ext uri="{FF2B5EF4-FFF2-40B4-BE49-F238E27FC236}">
                <a16:creationId xmlns:a16="http://schemas.microsoft.com/office/drawing/2014/main" id="{BCA34B68-AF4E-42DA-81DF-696E5E709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338" y="349813"/>
            <a:ext cx="3281506" cy="122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КОНФЕРЕНЦИЯ\Фирменный стиль_ФГАОУ ДПО ИРПО\Лого\логотип темный.png">
            <a:extLst>
              <a:ext uri="{FF2B5EF4-FFF2-40B4-BE49-F238E27FC236}">
                <a16:creationId xmlns:a16="http://schemas.microsoft.com/office/drawing/2014/main" id="{3B79A5B3-68E1-4982-BEB2-6078B4749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426" y="365253"/>
            <a:ext cx="1303697" cy="119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D7EE1311-8058-41BC-9A8F-A658C13C09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8362" y="3002416"/>
            <a:ext cx="10452937" cy="97215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24285"/>
                </a:solidFill>
                <a:latin typeface="Akrobat" panose="00000800000000000000" pitchFamily="2" charset="-52"/>
              </a:rPr>
              <a:t>Как подготовить студентов </a:t>
            </a:r>
            <a:br>
              <a:rPr lang="ru-RU" sz="4000" b="1" dirty="0">
                <a:solidFill>
                  <a:srgbClr val="024285"/>
                </a:solidFill>
                <a:latin typeface="Akrobat" panose="00000800000000000000" pitchFamily="2" charset="-52"/>
              </a:rPr>
            </a:br>
            <a:r>
              <a:rPr lang="ru-RU" sz="4000" b="1" dirty="0">
                <a:solidFill>
                  <a:srgbClr val="024285"/>
                </a:solidFill>
                <a:latin typeface="Akrobat" panose="00000800000000000000" pitchFamily="2" charset="-52"/>
              </a:rPr>
              <a:t>к сдаче государственной итоговой аттестации </a:t>
            </a:r>
            <a:br>
              <a:rPr lang="ru-RU" sz="4000" b="1" dirty="0">
                <a:solidFill>
                  <a:srgbClr val="024285"/>
                </a:solidFill>
                <a:latin typeface="Akrobat" panose="00000800000000000000" pitchFamily="2" charset="-52"/>
              </a:rPr>
            </a:br>
            <a:r>
              <a:rPr lang="ru-RU" sz="4000" b="1" dirty="0">
                <a:solidFill>
                  <a:srgbClr val="024285"/>
                </a:solidFill>
                <a:latin typeface="Akrobat" panose="00000800000000000000" pitchFamily="2" charset="-52"/>
              </a:rPr>
              <a:t>в форме демонстрационного экзамена</a:t>
            </a:r>
          </a:p>
        </p:txBody>
      </p:sp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04E998A3-0EB6-4B4D-8703-593B1BD98F71}"/>
              </a:ext>
            </a:extLst>
          </p:cNvPr>
          <p:cNvSpPr txBox="1">
            <a:spLocks/>
          </p:cNvSpPr>
          <p:nvPr/>
        </p:nvSpPr>
        <p:spPr>
          <a:xfrm>
            <a:off x="1817458" y="4558413"/>
            <a:ext cx="9439135" cy="408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>
                <a:solidFill>
                  <a:srgbClr val="024285"/>
                </a:solidFill>
                <a:latin typeface="Akrobat" pitchFamily="2" charset="-52"/>
              </a:rPr>
              <a:t>Штильман Наталья Валерьевна,</a:t>
            </a:r>
            <a:r>
              <a:rPr lang="en-US" dirty="0">
                <a:solidFill>
                  <a:srgbClr val="024285"/>
                </a:solidFill>
                <a:latin typeface="Akrobat" pitchFamily="2" charset="-52"/>
              </a:rPr>
              <a:t> </a:t>
            </a:r>
            <a:r>
              <a:rPr lang="ru-RU" dirty="0">
                <a:solidFill>
                  <a:srgbClr val="024285"/>
                </a:solidFill>
                <a:latin typeface="Akrobat" pitchFamily="2" charset="-52"/>
              </a:rPr>
              <a:t>к.п.н., заместитель директора, </a:t>
            </a:r>
          </a:p>
          <a:p>
            <a:pPr algn="l"/>
            <a:r>
              <a:rPr lang="ru-RU" dirty="0">
                <a:solidFill>
                  <a:srgbClr val="024285"/>
                </a:solidFill>
                <a:latin typeface="Akrobat" pitchFamily="2" charset="-52"/>
              </a:rPr>
              <a:t>Колледж ФГБОУ ВО МПГУ,</a:t>
            </a:r>
            <a:r>
              <a:rPr lang="en-US" dirty="0">
                <a:solidFill>
                  <a:srgbClr val="024285"/>
                </a:solidFill>
                <a:latin typeface="Akrobat" pitchFamily="2" charset="-52"/>
              </a:rPr>
              <a:t> </a:t>
            </a:r>
            <a:r>
              <a:rPr lang="ru-RU" dirty="0">
                <a:solidFill>
                  <a:srgbClr val="024285"/>
                </a:solidFill>
                <a:latin typeface="Akrobat" pitchFamily="2" charset="-52"/>
              </a:rPr>
              <a:t>г. Москва</a:t>
            </a: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2A3E7418-8CBA-4945-95FA-1E45277634F2}"/>
              </a:ext>
            </a:extLst>
          </p:cNvPr>
          <p:cNvSpPr txBox="1">
            <a:spLocks/>
          </p:cNvSpPr>
          <p:nvPr/>
        </p:nvSpPr>
        <p:spPr>
          <a:xfrm>
            <a:off x="0" y="5742408"/>
            <a:ext cx="12191999" cy="82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rgbClr val="024285"/>
                </a:solidFill>
                <a:latin typeface="Akrobat" pitchFamily="2" charset="-52"/>
              </a:rPr>
              <a:t>24 апреля 2025 года</a:t>
            </a:r>
          </a:p>
          <a:p>
            <a:r>
              <a:rPr lang="ru-RU" sz="2000" dirty="0">
                <a:solidFill>
                  <a:srgbClr val="024285"/>
                </a:solidFill>
                <a:latin typeface="Akrobat" pitchFamily="2" charset="-52"/>
              </a:rPr>
              <a:t>г. Москва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06B79E0-A7F1-46AA-9A31-41B694E559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0282"/>
            <a:ext cx="2062230" cy="101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32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C0D7451-4E14-A81E-F15A-B44E90AC0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820" y="1734423"/>
            <a:ext cx="5181045" cy="3673517"/>
          </a:xfrm>
          <a:prstGeom prst="rect">
            <a:avLst/>
          </a:prstGeom>
        </p:spPr>
      </p:pic>
      <p:sp>
        <p:nvSpPr>
          <p:cNvPr id="29" name="Объект 2"/>
          <p:cNvSpPr>
            <a:spLocks noGrp="1"/>
          </p:cNvSpPr>
          <p:nvPr>
            <p:ph idx="1"/>
          </p:nvPr>
        </p:nvSpPr>
        <p:spPr>
          <a:xfrm>
            <a:off x="208565" y="2339195"/>
            <a:ext cx="6432005" cy="381642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24285"/>
                </a:solidFill>
                <a:latin typeface="Akrobat" pitchFamily="2" charset="-52"/>
              </a:rPr>
              <a:t>«Куратор - лицо, ответственное за все процессы подготовки и проведения ДЭ в рамках взаимодействия с Региональным оператором»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800" b="1" dirty="0">
              <a:solidFill>
                <a:srgbClr val="024285"/>
              </a:solidFill>
              <a:latin typeface="Akrobat" pitchFamily="2" charset="-52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i="1" dirty="0">
                <a:solidFill>
                  <a:srgbClr val="024285"/>
                </a:solidFill>
                <a:latin typeface="Akrobat" pitchFamily="2" charset="-52"/>
              </a:rPr>
              <a:t>Приказ ФГБОУ ДПО ИРПО от 23 ноября 2023 г. № П-515</a:t>
            </a:r>
          </a:p>
        </p:txBody>
      </p:sp>
      <p:sp>
        <p:nvSpPr>
          <p:cNvPr id="31" name="Google Shape;2081;p78">
            <a:extLst>
              <a:ext uri="{FF2B5EF4-FFF2-40B4-BE49-F238E27FC236}">
                <a16:creationId xmlns:a16="http://schemas.microsoft.com/office/drawing/2014/main" id="{E876BA56-296D-409D-A7BC-3E8054913977}"/>
              </a:ext>
            </a:extLst>
          </p:cNvPr>
          <p:cNvSpPr/>
          <p:nvPr/>
        </p:nvSpPr>
        <p:spPr>
          <a:xfrm>
            <a:off x="1652506" y="5274320"/>
            <a:ext cx="2783244" cy="10056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2D3D89"/>
              </a:gs>
              <a:gs pos="100000">
                <a:srgbClr val="05A198"/>
              </a:gs>
            </a:gsLst>
            <a:lin ang="2700000" scaled="0"/>
          </a:gra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32" name="Google Shape;5109;p93">
            <a:extLst>
              <a:ext uri="{FF2B5EF4-FFF2-40B4-BE49-F238E27FC236}">
                <a16:creationId xmlns:a16="http://schemas.microsoft.com/office/drawing/2014/main" id="{512F3FFC-7C3A-4E18-AB1D-E956B2D501EF}"/>
              </a:ext>
            </a:extLst>
          </p:cNvPr>
          <p:cNvSpPr/>
          <p:nvPr/>
        </p:nvSpPr>
        <p:spPr>
          <a:xfrm>
            <a:off x="1901059" y="5565076"/>
            <a:ext cx="404028" cy="375067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schemeClr val="bg1"/>
              </a:solidFill>
            </a:endParaRPr>
          </a:p>
        </p:txBody>
      </p:sp>
      <p:sp>
        <p:nvSpPr>
          <p:cNvPr id="34" name="Google Shape;3117;p48">
            <a:extLst>
              <a:ext uri="{FF2B5EF4-FFF2-40B4-BE49-F238E27FC236}">
                <a16:creationId xmlns:a16="http://schemas.microsoft.com/office/drawing/2014/main" id="{4DCE2F8D-2773-4971-9783-7ADB41D26EF0}"/>
              </a:ext>
            </a:extLst>
          </p:cNvPr>
          <p:cNvSpPr txBox="1"/>
          <p:nvPr/>
        </p:nvSpPr>
        <p:spPr>
          <a:xfrm>
            <a:off x="2274968" y="5534285"/>
            <a:ext cx="211345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krobat ExtraBold" panose="00000900000000000000" pitchFamily="50" charset="-52"/>
                <a:ea typeface="Zilla Slab"/>
                <a:cs typeface="Zilla Slab"/>
                <a:sym typeface="Zilla Slab"/>
              </a:rPr>
              <a:t>Помогающий</a:t>
            </a:r>
            <a:endParaRPr sz="2000" dirty="0">
              <a:solidFill>
                <a:schemeClr val="bg1"/>
              </a:solidFill>
              <a:latin typeface="Akrobat ExtraBold" panose="00000900000000000000" pitchFamily="50" charset="-52"/>
              <a:ea typeface="Zilla Slab"/>
              <a:cs typeface="Zilla Slab"/>
              <a:sym typeface="Zilla Slab"/>
            </a:endParaRPr>
          </a:p>
        </p:txBody>
      </p:sp>
      <p:sp>
        <p:nvSpPr>
          <p:cNvPr id="35" name="Google Shape;2081;p78">
            <a:extLst>
              <a:ext uri="{FF2B5EF4-FFF2-40B4-BE49-F238E27FC236}">
                <a16:creationId xmlns:a16="http://schemas.microsoft.com/office/drawing/2014/main" id="{7F1E91D3-24B2-4581-BDD5-17C5D9718B65}"/>
              </a:ext>
            </a:extLst>
          </p:cNvPr>
          <p:cNvSpPr/>
          <p:nvPr/>
        </p:nvSpPr>
        <p:spPr>
          <a:xfrm>
            <a:off x="4668814" y="5281596"/>
            <a:ext cx="2783244" cy="10056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2D3D89"/>
              </a:gs>
              <a:gs pos="100000">
                <a:srgbClr val="05A198"/>
              </a:gs>
            </a:gsLst>
            <a:lin ang="2700000" scaled="0"/>
          </a:gra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36" name="Google Shape;5109;p93">
            <a:extLst>
              <a:ext uri="{FF2B5EF4-FFF2-40B4-BE49-F238E27FC236}">
                <a16:creationId xmlns:a16="http://schemas.microsoft.com/office/drawing/2014/main" id="{BF6735FC-6480-4EF8-AC7A-4BD7BC7C9A65}"/>
              </a:ext>
            </a:extLst>
          </p:cNvPr>
          <p:cNvSpPr/>
          <p:nvPr/>
        </p:nvSpPr>
        <p:spPr>
          <a:xfrm>
            <a:off x="4917367" y="5572352"/>
            <a:ext cx="404028" cy="375067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schemeClr val="bg1"/>
              </a:solidFill>
            </a:endParaRPr>
          </a:p>
        </p:txBody>
      </p:sp>
      <p:sp>
        <p:nvSpPr>
          <p:cNvPr id="38" name="Google Shape;3117;p48">
            <a:extLst>
              <a:ext uri="{FF2B5EF4-FFF2-40B4-BE49-F238E27FC236}">
                <a16:creationId xmlns:a16="http://schemas.microsoft.com/office/drawing/2014/main" id="{C2B2484E-D135-4920-826E-C3A4D34BB975}"/>
              </a:ext>
            </a:extLst>
          </p:cNvPr>
          <p:cNvSpPr txBox="1"/>
          <p:nvPr/>
        </p:nvSpPr>
        <p:spPr>
          <a:xfrm>
            <a:off x="5260175" y="5534285"/>
            <a:ext cx="2076137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krobat ExtraBold" panose="00000900000000000000" pitchFamily="50" charset="-52"/>
                <a:ea typeface="Zilla Slab"/>
                <a:cs typeface="Zilla Slab"/>
                <a:sym typeface="Zilla Slab"/>
              </a:rPr>
              <a:t>Направляющий</a:t>
            </a:r>
            <a:endParaRPr sz="2000" dirty="0">
              <a:solidFill>
                <a:schemeClr val="bg1"/>
              </a:solidFill>
              <a:latin typeface="Akrobat ExtraBold" panose="00000900000000000000" pitchFamily="50" charset="-52"/>
              <a:ea typeface="Zilla Slab"/>
              <a:cs typeface="Zilla Slab"/>
              <a:sym typeface="Zilla Slab"/>
            </a:endParaRPr>
          </a:p>
        </p:txBody>
      </p:sp>
      <p:sp>
        <p:nvSpPr>
          <p:cNvPr id="39" name="Google Shape;2081;p78">
            <a:extLst>
              <a:ext uri="{FF2B5EF4-FFF2-40B4-BE49-F238E27FC236}">
                <a16:creationId xmlns:a16="http://schemas.microsoft.com/office/drawing/2014/main" id="{64B560B9-E617-4CB4-A2CD-3E905786FB96}"/>
              </a:ext>
            </a:extLst>
          </p:cNvPr>
          <p:cNvSpPr/>
          <p:nvPr/>
        </p:nvSpPr>
        <p:spPr>
          <a:xfrm>
            <a:off x="7700583" y="5314065"/>
            <a:ext cx="2783244" cy="10056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2D3D89"/>
              </a:gs>
              <a:gs pos="100000">
                <a:srgbClr val="05A198"/>
              </a:gs>
            </a:gsLst>
            <a:lin ang="2700000" scaled="0"/>
          </a:gra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40" name="Google Shape;5109;p93">
            <a:extLst>
              <a:ext uri="{FF2B5EF4-FFF2-40B4-BE49-F238E27FC236}">
                <a16:creationId xmlns:a16="http://schemas.microsoft.com/office/drawing/2014/main" id="{339B334D-A63E-48CF-84B7-0866BF0E9BAF}"/>
              </a:ext>
            </a:extLst>
          </p:cNvPr>
          <p:cNvSpPr/>
          <p:nvPr/>
        </p:nvSpPr>
        <p:spPr>
          <a:xfrm>
            <a:off x="7949136" y="5604821"/>
            <a:ext cx="404028" cy="375067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schemeClr val="bg1"/>
              </a:solidFill>
            </a:endParaRPr>
          </a:p>
        </p:txBody>
      </p:sp>
      <p:sp>
        <p:nvSpPr>
          <p:cNvPr id="42" name="Google Shape;3117;p48">
            <a:extLst>
              <a:ext uri="{FF2B5EF4-FFF2-40B4-BE49-F238E27FC236}">
                <a16:creationId xmlns:a16="http://schemas.microsoft.com/office/drawing/2014/main" id="{63C819F2-B49C-43D5-81D4-CE53A29C67FA}"/>
              </a:ext>
            </a:extLst>
          </p:cNvPr>
          <p:cNvSpPr txBox="1"/>
          <p:nvPr/>
        </p:nvSpPr>
        <p:spPr>
          <a:xfrm>
            <a:off x="8411104" y="5579590"/>
            <a:ext cx="2030759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krobat ExtraBold" panose="00000900000000000000" pitchFamily="50" charset="-52"/>
                <a:ea typeface="Zilla Slab"/>
                <a:cs typeface="Zilla Slab"/>
                <a:sym typeface="Zilla Slab"/>
              </a:rPr>
              <a:t>Объединяющий</a:t>
            </a:r>
            <a:endParaRPr sz="2000" dirty="0">
              <a:solidFill>
                <a:schemeClr val="bg1"/>
              </a:solidFill>
              <a:latin typeface="Akrobat ExtraBold" panose="00000900000000000000" pitchFamily="50" charset="-52"/>
              <a:ea typeface="Zilla Slab"/>
              <a:cs typeface="Zilla Slab"/>
              <a:sym typeface="Zilla Slab"/>
            </a:endParaRPr>
          </a:p>
        </p:txBody>
      </p:sp>
      <p:sp>
        <p:nvSpPr>
          <p:cNvPr id="27" name="Скругленный прямоугольник 23">
            <a:extLst>
              <a:ext uri="{FF2B5EF4-FFF2-40B4-BE49-F238E27FC236}">
                <a16:creationId xmlns:a16="http://schemas.microsoft.com/office/drawing/2014/main" id="{A1C8EEA7-2534-42A4-943C-21AF78D7E3EB}"/>
              </a:ext>
            </a:extLst>
          </p:cNvPr>
          <p:cNvSpPr/>
          <p:nvPr/>
        </p:nvSpPr>
        <p:spPr>
          <a:xfrm>
            <a:off x="-25559" y="8861"/>
            <a:ext cx="8378723" cy="1472874"/>
          </a:xfrm>
          <a:prstGeom prst="roundRect">
            <a:avLst/>
          </a:prstGeom>
          <a:solidFill>
            <a:srgbClr val="024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A63383C-6935-44EA-98A5-0B6A03EA6B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3" y="54204"/>
            <a:ext cx="2830746" cy="1228404"/>
          </a:xfrm>
          <a:prstGeom prst="rect">
            <a:avLst/>
          </a:prstGeom>
        </p:spPr>
      </p:pic>
      <p:pic>
        <p:nvPicPr>
          <p:cNvPr id="30" name="Picture 4" descr="D:\КОНФЕРЕНЦИЯ\Фирменный стиль_ФГАОУ ДПО ИРПО\Лого\Лого_01.png">
            <a:extLst>
              <a:ext uri="{FF2B5EF4-FFF2-40B4-BE49-F238E27FC236}">
                <a16:creationId xmlns:a16="http://schemas.microsoft.com/office/drawing/2014/main" id="{C5DB2528-63D1-4A8C-A078-3D31B2E5B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639" y="384431"/>
            <a:ext cx="1361929" cy="45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720BE65-149C-4648-9098-E607A5C3CD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16" y="54203"/>
            <a:ext cx="2830746" cy="1573992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E0B90264-C164-46B8-ACA3-4D7F7D2C2136}"/>
              </a:ext>
            </a:extLst>
          </p:cNvPr>
          <p:cNvGrpSpPr/>
          <p:nvPr/>
        </p:nvGrpSpPr>
        <p:grpSpPr>
          <a:xfrm>
            <a:off x="9241026" y="292426"/>
            <a:ext cx="1527415" cy="805820"/>
            <a:chOff x="2910935" y="2436140"/>
            <a:chExt cx="3427570" cy="1795335"/>
          </a:xfrm>
        </p:grpSpPr>
        <p:pic>
          <p:nvPicPr>
            <p:cNvPr id="47" name="Picture 3" descr="D:\КОНФЕРЕНЦИЯ\Фирменный стиль_ФГАОУ ДПО ИРПО\Лого\orel_logo-big (1).png">
              <a:extLst>
                <a:ext uri="{FF2B5EF4-FFF2-40B4-BE49-F238E27FC236}">
                  <a16:creationId xmlns:a16="http://schemas.microsoft.com/office/drawing/2014/main" id="{37F5C894-D780-486D-A65B-AF9F48FEAA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0935" y="2436140"/>
              <a:ext cx="2123872" cy="1795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5" descr="D:\КОНФЕРЕНЦИЯ\Фирменный стиль_ФГАОУ ДПО ИРПО\Лого\логотип темный.png">
              <a:extLst>
                <a:ext uri="{FF2B5EF4-FFF2-40B4-BE49-F238E27FC236}">
                  <a16:creationId xmlns:a16="http://schemas.microsoft.com/office/drawing/2014/main" id="{875BB10C-E8EB-434B-A9E9-B305454BED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807" y="2641787"/>
              <a:ext cx="1303698" cy="1196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B6263799-448D-4920-BE7E-C81D82E1AA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41290" y="424157"/>
            <a:ext cx="691874" cy="452806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CB7D60BE-CC98-4605-83EE-9AC541D7ACEE}"/>
              </a:ext>
            </a:extLst>
          </p:cNvPr>
          <p:cNvSpPr txBox="1"/>
          <p:nvPr/>
        </p:nvSpPr>
        <p:spPr>
          <a:xfrm>
            <a:off x="299364" y="483319"/>
            <a:ext cx="77481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itchFamily="2" charset="-52"/>
              </a:rPr>
              <a:t>КУРАТОР</a:t>
            </a:r>
            <a:r>
              <a:rPr lang="ru-RU" sz="3200" dirty="0">
                <a:solidFill>
                  <a:schemeClr val="bg1"/>
                </a:solidFill>
                <a:latin typeface="Akrobat" pitchFamily="2" charset="-52"/>
              </a:rPr>
              <a:t> </a:t>
            </a:r>
            <a:r>
              <a:rPr lang="ru-RU" sz="3200" b="0" i="0" dirty="0">
                <a:solidFill>
                  <a:schemeClr val="bg1"/>
                </a:solidFill>
                <a:effectLst/>
                <a:latin typeface="YS Text"/>
              </a:rPr>
              <a:t>от лат. curator, cura — попечение</a:t>
            </a:r>
            <a:endParaRPr lang="ru-RU" sz="3200" dirty="0">
              <a:solidFill>
                <a:schemeClr val="bg1"/>
              </a:solidFill>
              <a:latin typeface="Akrobat" pitchFamily="2" charset="-52"/>
            </a:endParaRPr>
          </a:p>
        </p:txBody>
      </p:sp>
      <p:sp>
        <p:nvSpPr>
          <p:cNvPr id="51" name="Номер слайда 37">
            <a:extLst>
              <a:ext uri="{FF2B5EF4-FFF2-40B4-BE49-F238E27FC236}">
                <a16:creationId xmlns:a16="http://schemas.microsoft.com/office/drawing/2014/main" id="{8CC5AFBF-000C-4302-9575-803D44539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8877" y="6397625"/>
            <a:ext cx="2743200" cy="365125"/>
          </a:xfrm>
        </p:spPr>
        <p:txBody>
          <a:bodyPr/>
          <a:lstStyle/>
          <a:p>
            <a:fld id="{5D35700F-DD86-4363-A548-2C2B475AD9A0}" type="slidenum">
              <a:rPr lang="ru-RU" smtClean="0">
                <a:latin typeface="Akrobat" panose="00000800000000000000" pitchFamily="2" charset="-52"/>
              </a:rPr>
              <a:t>2</a:t>
            </a:fld>
            <a:endParaRPr lang="ru-RU" dirty="0">
              <a:latin typeface="Akrobat" panose="000008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37202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FC20D-65ED-01B4-4284-101B54447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">
            <a:extLst>
              <a:ext uri="{FF2B5EF4-FFF2-40B4-BE49-F238E27FC236}">
                <a16:creationId xmlns:a16="http://schemas.microsoft.com/office/drawing/2014/main" id="{F299F071-60C3-5781-4C4C-93CDC7694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602" y="2000441"/>
            <a:ext cx="6432005" cy="381642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24285"/>
                </a:solidFill>
                <a:latin typeface="Akrobat" pitchFamily="2" charset="-52"/>
              </a:rPr>
              <a:t>Психологическая готовность к экзамену: студент знает, как выбрать наилучший способ выполнения заданий, умеет правильно распределить время и силы во время экзамена, адекватно оценивает свои знания, умения, способности</a:t>
            </a:r>
          </a:p>
        </p:txBody>
      </p:sp>
      <p:sp>
        <p:nvSpPr>
          <p:cNvPr id="31" name="Google Shape;2081;p78">
            <a:extLst>
              <a:ext uri="{FF2B5EF4-FFF2-40B4-BE49-F238E27FC236}">
                <a16:creationId xmlns:a16="http://schemas.microsoft.com/office/drawing/2014/main" id="{185627FF-8C8B-7475-A0D6-17BEF8B26267}"/>
              </a:ext>
            </a:extLst>
          </p:cNvPr>
          <p:cNvSpPr/>
          <p:nvPr/>
        </p:nvSpPr>
        <p:spPr>
          <a:xfrm>
            <a:off x="1652506" y="5274320"/>
            <a:ext cx="2783244" cy="10056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2D3D89"/>
              </a:gs>
              <a:gs pos="100000">
                <a:srgbClr val="05A198"/>
              </a:gs>
            </a:gsLst>
            <a:lin ang="2700000" scaled="0"/>
          </a:gra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32" name="Google Shape;5109;p93">
            <a:extLst>
              <a:ext uri="{FF2B5EF4-FFF2-40B4-BE49-F238E27FC236}">
                <a16:creationId xmlns:a16="http://schemas.microsoft.com/office/drawing/2014/main" id="{A1775230-894D-A3E8-643E-AB173EBE829A}"/>
              </a:ext>
            </a:extLst>
          </p:cNvPr>
          <p:cNvSpPr/>
          <p:nvPr/>
        </p:nvSpPr>
        <p:spPr>
          <a:xfrm>
            <a:off x="1901059" y="5565076"/>
            <a:ext cx="404028" cy="375067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schemeClr val="bg1"/>
              </a:solidFill>
            </a:endParaRPr>
          </a:p>
        </p:txBody>
      </p:sp>
      <p:sp>
        <p:nvSpPr>
          <p:cNvPr id="34" name="Google Shape;3117;p48">
            <a:extLst>
              <a:ext uri="{FF2B5EF4-FFF2-40B4-BE49-F238E27FC236}">
                <a16:creationId xmlns:a16="http://schemas.microsoft.com/office/drawing/2014/main" id="{5E1268C5-86B3-B645-4E2C-E2FC7D15C792}"/>
              </a:ext>
            </a:extLst>
          </p:cNvPr>
          <p:cNvSpPr txBox="1"/>
          <p:nvPr/>
        </p:nvSpPr>
        <p:spPr>
          <a:xfrm>
            <a:off x="2158805" y="5551520"/>
            <a:ext cx="211345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krobat ExtraBold" panose="00000900000000000000" pitchFamily="50" charset="-52"/>
                <a:ea typeface="Zilla Slab"/>
                <a:cs typeface="Zilla Slab"/>
                <a:sym typeface="Zilla Slab"/>
              </a:rPr>
              <a:t>Личностная</a:t>
            </a:r>
            <a:endParaRPr sz="2000" dirty="0">
              <a:solidFill>
                <a:schemeClr val="bg1"/>
              </a:solidFill>
              <a:latin typeface="Akrobat ExtraBold" panose="00000900000000000000" pitchFamily="50" charset="-52"/>
              <a:ea typeface="Zilla Slab"/>
              <a:cs typeface="Zilla Slab"/>
              <a:sym typeface="Zilla Slab"/>
            </a:endParaRPr>
          </a:p>
        </p:txBody>
      </p:sp>
      <p:sp>
        <p:nvSpPr>
          <p:cNvPr id="35" name="Google Shape;2081;p78">
            <a:extLst>
              <a:ext uri="{FF2B5EF4-FFF2-40B4-BE49-F238E27FC236}">
                <a16:creationId xmlns:a16="http://schemas.microsoft.com/office/drawing/2014/main" id="{AA00B050-A73D-FE24-A13F-51FE0A427F11}"/>
              </a:ext>
            </a:extLst>
          </p:cNvPr>
          <p:cNvSpPr/>
          <p:nvPr/>
        </p:nvSpPr>
        <p:spPr>
          <a:xfrm>
            <a:off x="4668814" y="5281596"/>
            <a:ext cx="2783244" cy="10056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2D3D89"/>
              </a:gs>
              <a:gs pos="100000">
                <a:srgbClr val="05A198"/>
              </a:gs>
            </a:gsLst>
            <a:lin ang="2700000" scaled="0"/>
          </a:gra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36" name="Google Shape;5109;p93">
            <a:extLst>
              <a:ext uri="{FF2B5EF4-FFF2-40B4-BE49-F238E27FC236}">
                <a16:creationId xmlns:a16="http://schemas.microsoft.com/office/drawing/2014/main" id="{AF44B72F-CCFC-87FA-62B6-E255EC0E308C}"/>
              </a:ext>
            </a:extLst>
          </p:cNvPr>
          <p:cNvSpPr/>
          <p:nvPr/>
        </p:nvSpPr>
        <p:spPr>
          <a:xfrm>
            <a:off x="4917367" y="5572352"/>
            <a:ext cx="404028" cy="375067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schemeClr val="bg1"/>
              </a:solidFill>
            </a:endParaRPr>
          </a:p>
        </p:txBody>
      </p:sp>
      <p:sp>
        <p:nvSpPr>
          <p:cNvPr id="38" name="Google Shape;3117;p48">
            <a:extLst>
              <a:ext uri="{FF2B5EF4-FFF2-40B4-BE49-F238E27FC236}">
                <a16:creationId xmlns:a16="http://schemas.microsoft.com/office/drawing/2014/main" id="{91919792-E30F-7BF0-42C2-0C21CBA0E385}"/>
              </a:ext>
            </a:extLst>
          </p:cNvPr>
          <p:cNvSpPr txBox="1"/>
          <p:nvPr/>
        </p:nvSpPr>
        <p:spPr>
          <a:xfrm>
            <a:off x="5290862" y="5534285"/>
            <a:ext cx="2091150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krobat ExtraBold" panose="00000900000000000000" pitchFamily="50" charset="-52"/>
                <a:ea typeface="Zilla Slab"/>
                <a:cs typeface="Zilla Slab"/>
                <a:sym typeface="Zilla Slab"/>
              </a:rPr>
              <a:t>Психологическая</a:t>
            </a:r>
            <a:endParaRPr sz="2000" dirty="0">
              <a:solidFill>
                <a:schemeClr val="bg1"/>
              </a:solidFill>
              <a:latin typeface="Akrobat ExtraBold" panose="00000900000000000000" pitchFamily="50" charset="-52"/>
              <a:ea typeface="Zilla Slab"/>
              <a:cs typeface="Zilla Slab"/>
              <a:sym typeface="Zilla Slab"/>
            </a:endParaRPr>
          </a:p>
        </p:txBody>
      </p:sp>
      <p:sp>
        <p:nvSpPr>
          <p:cNvPr id="39" name="Google Shape;2081;p78">
            <a:extLst>
              <a:ext uri="{FF2B5EF4-FFF2-40B4-BE49-F238E27FC236}">
                <a16:creationId xmlns:a16="http://schemas.microsoft.com/office/drawing/2014/main" id="{3A1BB7C5-C032-2D76-3756-57D83A5827E2}"/>
              </a:ext>
            </a:extLst>
          </p:cNvPr>
          <p:cNvSpPr/>
          <p:nvPr/>
        </p:nvSpPr>
        <p:spPr>
          <a:xfrm>
            <a:off x="7700583" y="5314065"/>
            <a:ext cx="2783244" cy="10056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2D3D89"/>
              </a:gs>
              <a:gs pos="100000">
                <a:srgbClr val="05A198"/>
              </a:gs>
            </a:gsLst>
            <a:lin ang="2700000" scaled="0"/>
          </a:gra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40" name="Google Shape;5109;p93">
            <a:extLst>
              <a:ext uri="{FF2B5EF4-FFF2-40B4-BE49-F238E27FC236}">
                <a16:creationId xmlns:a16="http://schemas.microsoft.com/office/drawing/2014/main" id="{F1C2573B-562D-8FA7-A18B-117F8A9C2066}"/>
              </a:ext>
            </a:extLst>
          </p:cNvPr>
          <p:cNvSpPr/>
          <p:nvPr/>
        </p:nvSpPr>
        <p:spPr>
          <a:xfrm>
            <a:off x="7949136" y="5604821"/>
            <a:ext cx="404028" cy="375067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>
              <a:solidFill>
                <a:schemeClr val="bg1"/>
              </a:solidFill>
            </a:endParaRPr>
          </a:p>
        </p:txBody>
      </p:sp>
      <p:sp>
        <p:nvSpPr>
          <p:cNvPr id="42" name="Google Shape;3117;p48">
            <a:extLst>
              <a:ext uri="{FF2B5EF4-FFF2-40B4-BE49-F238E27FC236}">
                <a16:creationId xmlns:a16="http://schemas.microsoft.com/office/drawing/2014/main" id="{421DF17E-A052-EF1D-74B0-45AF1D06300B}"/>
              </a:ext>
            </a:extLst>
          </p:cNvPr>
          <p:cNvSpPr txBox="1"/>
          <p:nvPr/>
        </p:nvSpPr>
        <p:spPr>
          <a:xfrm>
            <a:off x="8411104" y="5579590"/>
            <a:ext cx="2030759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krobat ExtraBold" panose="00000900000000000000" pitchFamily="50" charset="-52"/>
                <a:ea typeface="Zilla Slab"/>
                <a:cs typeface="Zilla Slab"/>
                <a:sym typeface="Zilla Slab"/>
              </a:rPr>
              <a:t>Процессуальная</a:t>
            </a:r>
            <a:endParaRPr sz="2000" dirty="0">
              <a:solidFill>
                <a:schemeClr val="bg1"/>
              </a:solidFill>
              <a:latin typeface="Akrobat ExtraBold" panose="00000900000000000000" pitchFamily="50" charset="-52"/>
              <a:ea typeface="Zilla Slab"/>
              <a:cs typeface="Zilla Slab"/>
              <a:sym typeface="Zilla Slab"/>
            </a:endParaRPr>
          </a:p>
        </p:txBody>
      </p:sp>
      <p:sp>
        <p:nvSpPr>
          <p:cNvPr id="27" name="Скругленный прямоугольник 23">
            <a:extLst>
              <a:ext uri="{FF2B5EF4-FFF2-40B4-BE49-F238E27FC236}">
                <a16:creationId xmlns:a16="http://schemas.microsoft.com/office/drawing/2014/main" id="{6B4733B7-02E3-33D7-73EF-BBF4F607DD7A}"/>
              </a:ext>
            </a:extLst>
          </p:cNvPr>
          <p:cNvSpPr/>
          <p:nvPr/>
        </p:nvSpPr>
        <p:spPr>
          <a:xfrm>
            <a:off x="-25559" y="8861"/>
            <a:ext cx="8378723" cy="1472874"/>
          </a:xfrm>
          <a:prstGeom prst="roundRect">
            <a:avLst/>
          </a:prstGeom>
          <a:solidFill>
            <a:srgbClr val="024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934CEE4-B047-C11D-B73F-03ABF7EB3A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3" y="54204"/>
            <a:ext cx="2830746" cy="1228404"/>
          </a:xfrm>
          <a:prstGeom prst="rect">
            <a:avLst/>
          </a:prstGeom>
        </p:spPr>
      </p:pic>
      <p:pic>
        <p:nvPicPr>
          <p:cNvPr id="30" name="Picture 4" descr="D:\КОНФЕРЕНЦИЯ\Фирменный стиль_ФГАОУ ДПО ИРПО\Лого\Лого_01.png">
            <a:extLst>
              <a:ext uri="{FF2B5EF4-FFF2-40B4-BE49-F238E27FC236}">
                <a16:creationId xmlns:a16="http://schemas.microsoft.com/office/drawing/2014/main" id="{D6EE0341-A914-523D-A104-2510248D5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639" y="384431"/>
            <a:ext cx="1361929" cy="45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681FDE4-6530-75FC-EF4F-0C38D02CED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16" y="54203"/>
            <a:ext cx="2830746" cy="1573992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AE5790D9-E646-75BC-542C-EA1954BF9E35}"/>
              </a:ext>
            </a:extLst>
          </p:cNvPr>
          <p:cNvGrpSpPr/>
          <p:nvPr/>
        </p:nvGrpSpPr>
        <p:grpSpPr>
          <a:xfrm>
            <a:off x="9241026" y="292426"/>
            <a:ext cx="1527415" cy="805820"/>
            <a:chOff x="2910935" y="2436140"/>
            <a:chExt cx="3427570" cy="1795335"/>
          </a:xfrm>
        </p:grpSpPr>
        <p:pic>
          <p:nvPicPr>
            <p:cNvPr id="47" name="Picture 3" descr="D:\КОНФЕРЕНЦИЯ\Фирменный стиль_ФГАОУ ДПО ИРПО\Лого\orel_logo-big (1).png">
              <a:extLst>
                <a:ext uri="{FF2B5EF4-FFF2-40B4-BE49-F238E27FC236}">
                  <a16:creationId xmlns:a16="http://schemas.microsoft.com/office/drawing/2014/main" id="{E2B38023-8337-DD20-97F3-C11FACAFD5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0935" y="2436140"/>
              <a:ext cx="2123872" cy="1795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5" descr="D:\КОНФЕРЕНЦИЯ\Фирменный стиль_ФГАОУ ДПО ИРПО\Лого\логотип темный.png">
              <a:extLst>
                <a:ext uri="{FF2B5EF4-FFF2-40B4-BE49-F238E27FC236}">
                  <a16:creationId xmlns:a16="http://schemas.microsoft.com/office/drawing/2014/main" id="{4EC67561-CACA-7764-6EDF-7D4DB83014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807" y="2641787"/>
              <a:ext cx="1303698" cy="1196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B7D1396-E351-DB77-C94D-CF1B5A9631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41290" y="424157"/>
            <a:ext cx="691874" cy="452806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F71C43F3-F4B2-AC1D-32BA-80ED3F6467C1}"/>
              </a:ext>
            </a:extLst>
          </p:cNvPr>
          <p:cNvSpPr txBox="1"/>
          <p:nvPr/>
        </p:nvSpPr>
        <p:spPr>
          <a:xfrm>
            <a:off x="299364" y="483319"/>
            <a:ext cx="77481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itchFamily="2" charset="-52"/>
              </a:rPr>
              <a:t>ГОТОВНОСТЬ СТУДЕНТОВ </a:t>
            </a:r>
            <a:endParaRPr lang="ru-RU" sz="3200" dirty="0">
              <a:solidFill>
                <a:schemeClr val="bg1"/>
              </a:solidFill>
              <a:latin typeface="Akrobat" pitchFamily="2" charset="-52"/>
            </a:endParaRPr>
          </a:p>
        </p:txBody>
      </p:sp>
      <p:sp>
        <p:nvSpPr>
          <p:cNvPr id="51" name="Номер слайда 37">
            <a:extLst>
              <a:ext uri="{FF2B5EF4-FFF2-40B4-BE49-F238E27FC236}">
                <a16:creationId xmlns:a16="http://schemas.microsoft.com/office/drawing/2014/main" id="{B1B65810-0151-9F3F-2A32-DD88171E6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8877" y="6397625"/>
            <a:ext cx="2743200" cy="365125"/>
          </a:xfrm>
        </p:spPr>
        <p:txBody>
          <a:bodyPr/>
          <a:lstStyle/>
          <a:p>
            <a:fld id="{5D35700F-DD86-4363-A548-2C2B475AD9A0}" type="slidenum">
              <a:rPr lang="ru-RU" smtClean="0">
                <a:latin typeface="Akrobat" panose="00000800000000000000" pitchFamily="2" charset="-52"/>
              </a:rPr>
              <a:t>3</a:t>
            </a:fld>
            <a:endParaRPr lang="ru-RU" dirty="0">
              <a:latin typeface="Akrobat" panose="00000800000000000000" pitchFamily="2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9DC756-B3AA-1CF7-E004-B05398E64AD4}"/>
              </a:ext>
            </a:extLst>
          </p:cNvPr>
          <p:cNvSpPr txBox="1"/>
          <p:nvPr/>
        </p:nvSpPr>
        <p:spPr>
          <a:xfrm>
            <a:off x="3025378" y="2690336"/>
            <a:ext cx="6107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F3BB3A-45D2-9ACE-4026-05AF906B41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1567" y="1755375"/>
            <a:ext cx="4578493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35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364808-ED48-48A9-80AB-6C38E7BB8D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9885" y="-1"/>
            <a:ext cx="4942115" cy="6858001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CF7DB8D-6C2B-4930-AC79-CAD1E325A22C}"/>
              </a:ext>
            </a:extLst>
          </p:cNvPr>
          <p:cNvGrpSpPr/>
          <p:nvPr/>
        </p:nvGrpSpPr>
        <p:grpSpPr>
          <a:xfrm>
            <a:off x="0" y="37990"/>
            <a:ext cx="3882676" cy="1322898"/>
            <a:chOff x="282924" y="172073"/>
            <a:chExt cx="2347250" cy="805820"/>
          </a:xfrm>
        </p:grpSpPr>
        <p:pic>
          <p:nvPicPr>
            <p:cNvPr id="7" name="Picture 3" descr="D:\КОНФЕРЕНЦИЯ\Фирменный стиль_ФГАОУ ДПО ИРПО\Лого\orel_logo-big (1).png">
              <a:extLst>
                <a:ext uri="{FF2B5EF4-FFF2-40B4-BE49-F238E27FC236}">
                  <a16:creationId xmlns:a16="http://schemas.microsoft.com/office/drawing/2014/main" id="{EAD55996-3303-459C-872E-5F85782CE1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924" y="172073"/>
              <a:ext cx="946453" cy="805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D:\КОНФЕРЕНЦИЯ\Фирменный стиль_ФГАОУ ДПО ИРПО\Лого\логотип темный.png">
              <a:extLst>
                <a:ext uri="{FF2B5EF4-FFF2-40B4-BE49-F238E27FC236}">
                  <a16:creationId xmlns:a16="http://schemas.microsoft.com/office/drawing/2014/main" id="{881E93E7-C884-4F96-806D-0B359E3D69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9377" y="264376"/>
              <a:ext cx="580962" cy="537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399AB0C-6768-4C80-A81C-15AAAFD77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938300" y="302476"/>
              <a:ext cx="691874" cy="452806"/>
            </a:xfrm>
            <a:prstGeom prst="rect">
              <a:avLst/>
            </a:prstGeom>
          </p:spPr>
        </p:pic>
      </p:grp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8AB6567E-2B80-425C-8C36-0330251F5E65}"/>
              </a:ext>
            </a:extLst>
          </p:cNvPr>
          <p:cNvSpPr txBox="1">
            <a:spLocks/>
          </p:cNvSpPr>
          <p:nvPr/>
        </p:nvSpPr>
        <p:spPr>
          <a:xfrm>
            <a:off x="-647650" y="407269"/>
            <a:ext cx="6348409" cy="2598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br>
              <a:rPr lang="ru-RU" b="1" dirty="0">
                <a:solidFill>
                  <a:srgbClr val="024285"/>
                </a:solidFill>
                <a:latin typeface="Akrobat" panose="00000800000000000000" pitchFamily="2" charset="-52"/>
              </a:rPr>
            </a:br>
            <a:r>
              <a:rPr lang="ru-RU" b="1" dirty="0">
                <a:solidFill>
                  <a:srgbClr val="024285"/>
                </a:solidFill>
                <a:latin typeface="Akrobat" panose="00000800000000000000" pitchFamily="2" charset="-52"/>
              </a:rPr>
              <a:t>Колледж МПГУ </a:t>
            </a:r>
          </a:p>
          <a:p>
            <a:pPr algn="r"/>
            <a:endParaRPr lang="ru-RU" b="1" dirty="0">
              <a:solidFill>
                <a:srgbClr val="024285"/>
              </a:solidFill>
              <a:latin typeface="Akrobat" panose="00000800000000000000" pitchFamily="2" charset="-52"/>
            </a:endParaRPr>
          </a:p>
        </p:txBody>
      </p:sp>
      <p:sp>
        <p:nvSpPr>
          <p:cNvPr id="33" name="Подзаголовок 2">
            <a:extLst>
              <a:ext uri="{FF2B5EF4-FFF2-40B4-BE49-F238E27FC236}">
                <a16:creationId xmlns:a16="http://schemas.microsoft.com/office/drawing/2014/main" id="{8A300849-62BF-4DE2-BA28-A5737E47D917}"/>
              </a:ext>
            </a:extLst>
          </p:cNvPr>
          <p:cNvSpPr txBox="1">
            <a:spLocks/>
          </p:cNvSpPr>
          <p:nvPr/>
        </p:nvSpPr>
        <p:spPr>
          <a:xfrm>
            <a:off x="339996" y="2195618"/>
            <a:ext cx="6348409" cy="1620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chemeClr val="accent6"/>
                </a:solidFill>
                <a:latin typeface="Akrobat" pitchFamily="2" charset="-52"/>
              </a:rPr>
              <a:t>08.02.01</a:t>
            </a:r>
            <a:r>
              <a:rPr lang="ru-RU" sz="2800" dirty="0">
                <a:solidFill>
                  <a:srgbClr val="024285"/>
                </a:solidFill>
                <a:latin typeface="Akrobat" pitchFamily="2" charset="-52"/>
              </a:rPr>
              <a:t> Строительство и эксплуатация зданий и сооружений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krobat" pitchFamily="2" charset="-52"/>
              </a:rPr>
              <a:t>44.02.0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krobat" pitchFamily="2" charset="-52"/>
              </a:rPr>
              <a:t>2</a:t>
            </a:r>
            <a:r>
              <a:rPr lang="ru-RU" sz="2800" dirty="0">
                <a:solidFill>
                  <a:srgbClr val="024285"/>
                </a:solidFill>
                <a:latin typeface="Akrobat" pitchFamily="2" charset="-52"/>
              </a:rPr>
              <a:t> Преподавание в начальных классах</a:t>
            </a:r>
          </a:p>
          <a:p>
            <a:r>
              <a:rPr lang="ru-RU" sz="2800" b="1" dirty="0">
                <a:solidFill>
                  <a:srgbClr val="00B0F0"/>
                </a:solidFill>
                <a:latin typeface="Akrobat" pitchFamily="2" charset="-52"/>
              </a:rPr>
              <a:t>44.02.05</a:t>
            </a:r>
            <a:r>
              <a:rPr lang="ru-RU" sz="2800" dirty="0">
                <a:solidFill>
                  <a:srgbClr val="024285"/>
                </a:solidFill>
                <a:latin typeface="Akrobat" pitchFamily="2" charset="-52"/>
              </a:rPr>
              <a:t> Коррекционная педагогика в начальном образовании</a:t>
            </a:r>
          </a:p>
          <a:p>
            <a:r>
              <a:rPr lang="ru-RU" sz="2800" b="1" dirty="0">
                <a:solidFill>
                  <a:srgbClr val="00B0F0"/>
                </a:solidFill>
                <a:latin typeface="Akrobat" pitchFamily="2" charset="-52"/>
              </a:rPr>
              <a:t>09.02.07</a:t>
            </a:r>
            <a:r>
              <a:rPr lang="ru-RU" sz="2800" dirty="0">
                <a:solidFill>
                  <a:srgbClr val="024285"/>
                </a:solidFill>
                <a:latin typeface="Akrobat" pitchFamily="2" charset="-52"/>
              </a:rPr>
              <a:t> Информационные системы и программирование </a:t>
            </a:r>
          </a:p>
          <a:p>
            <a:r>
              <a:rPr lang="ru-RU" sz="2800" b="1" dirty="0">
                <a:solidFill>
                  <a:srgbClr val="FF0000"/>
                </a:solidFill>
                <a:latin typeface="Akrobat" pitchFamily="2" charset="-52"/>
              </a:rPr>
              <a:t>40.02.04</a:t>
            </a:r>
            <a:r>
              <a:rPr lang="ru-RU" sz="2800" dirty="0">
                <a:solidFill>
                  <a:srgbClr val="024285"/>
                </a:solidFill>
                <a:latin typeface="Akrobat" pitchFamily="2" charset="-52"/>
              </a:rPr>
              <a:t> Юриспруденция</a:t>
            </a:r>
          </a:p>
        </p:txBody>
      </p:sp>
      <p:sp>
        <p:nvSpPr>
          <p:cNvPr id="38" name="Номер слайда 37">
            <a:extLst>
              <a:ext uri="{FF2B5EF4-FFF2-40B4-BE49-F238E27FC236}">
                <a16:creationId xmlns:a16="http://schemas.microsoft.com/office/drawing/2014/main" id="{2B535E40-079A-41F6-A738-0281F0821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8877" y="6397625"/>
            <a:ext cx="2743200" cy="365125"/>
          </a:xfrm>
        </p:spPr>
        <p:txBody>
          <a:bodyPr/>
          <a:lstStyle/>
          <a:p>
            <a:fld id="{5D35700F-DD86-4363-A548-2C2B475AD9A0}" type="slidenum">
              <a:rPr lang="ru-RU" smtClean="0">
                <a:latin typeface="Akrobat" panose="00000800000000000000" pitchFamily="2" charset="-52"/>
              </a:rPr>
              <a:t>4</a:t>
            </a:fld>
            <a:endParaRPr lang="ru-RU" dirty="0">
              <a:latin typeface="Akrobat" panose="00000800000000000000" pitchFamily="2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E116B7-70CD-C611-D8E0-9FE8486C57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5565" y="2059244"/>
            <a:ext cx="3440324" cy="333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65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0DFE0-8BAC-095B-9A26-E32AF5EA2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3">
            <a:extLst>
              <a:ext uri="{FF2B5EF4-FFF2-40B4-BE49-F238E27FC236}">
                <a16:creationId xmlns:a16="http://schemas.microsoft.com/office/drawing/2014/main" id="{AED7C124-72CE-E971-29CF-431D8FEAE426}"/>
              </a:ext>
            </a:extLst>
          </p:cNvPr>
          <p:cNvSpPr/>
          <p:nvPr/>
        </p:nvSpPr>
        <p:spPr>
          <a:xfrm>
            <a:off x="-25559" y="8861"/>
            <a:ext cx="8378723" cy="1472874"/>
          </a:xfrm>
          <a:prstGeom prst="roundRect">
            <a:avLst/>
          </a:prstGeom>
          <a:solidFill>
            <a:srgbClr val="024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EEBBAEA-2556-E7E7-F7DB-5F2E3A2EDF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3" y="54204"/>
            <a:ext cx="2830746" cy="1228404"/>
          </a:xfrm>
          <a:prstGeom prst="rect">
            <a:avLst/>
          </a:prstGeom>
        </p:spPr>
      </p:pic>
      <p:pic>
        <p:nvPicPr>
          <p:cNvPr id="30" name="Picture 4" descr="D:\КОНФЕРЕНЦИЯ\Фирменный стиль_ФГАОУ ДПО ИРПО\Лого\Лого_01.png">
            <a:extLst>
              <a:ext uri="{FF2B5EF4-FFF2-40B4-BE49-F238E27FC236}">
                <a16:creationId xmlns:a16="http://schemas.microsoft.com/office/drawing/2014/main" id="{9E016F7F-9D69-BEF5-CC54-A29B57356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639" y="384431"/>
            <a:ext cx="1361929" cy="45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E8AFDC2-E36D-4E17-7C01-CDC14F93D8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16" y="54203"/>
            <a:ext cx="2830746" cy="1573992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77864166-E372-0CB0-F651-18DB21941F38}"/>
              </a:ext>
            </a:extLst>
          </p:cNvPr>
          <p:cNvGrpSpPr/>
          <p:nvPr/>
        </p:nvGrpSpPr>
        <p:grpSpPr>
          <a:xfrm>
            <a:off x="9241026" y="292426"/>
            <a:ext cx="1527415" cy="805820"/>
            <a:chOff x="2910935" y="2436140"/>
            <a:chExt cx="3427570" cy="1795335"/>
          </a:xfrm>
        </p:grpSpPr>
        <p:pic>
          <p:nvPicPr>
            <p:cNvPr id="47" name="Picture 3" descr="D:\КОНФЕРЕНЦИЯ\Фирменный стиль_ФГАОУ ДПО ИРПО\Лого\orel_logo-big (1).png">
              <a:extLst>
                <a:ext uri="{FF2B5EF4-FFF2-40B4-BE49-F238E27FC236}">
                  <a16:creationId xmlns:a16="http://schemas.microsoft.com/office/drawing/2014/main" id="{782B0A93-DA9B-3589-D2E1-FECD0ADF5B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0935" y="2436140"/>
              <a:ext cx="2123872" cy="1795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5" descr="D:\КОНФЕРЕНЦИЯ\Фирменный стиль_ФГАОУ ДПО ИРПО\Лого\логотип темный.png">
              <a:extLst>
                <a:ext uri="{FF2B5EF4-FFF2-40B4-BE49-F238E27FC236}">
                  <a16:creationId xmlns:a16="http://schemas.microsoft.com/office/drawing/2014/main" id="{C1090EAB-BDF5-D0E4-91BB-859C02EDF7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807" y="2641787"/>
              <a:ext cx="1303698" cy="1196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48E5BBEC-FBC8-BD91-C064-CF6DD6A253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41290" y="424157"/>
            <a:ext cx="691874" cy="452806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E9CAB9A-33AF-5546-9A4E-129B1698D1A7}"/>
              </a:ext>
            </a:extLst>
          </p:cNvPr>
          <p:cNvSpPr txBox="1"/>
          <p:nvPr/>
        </p:nvSpPr>
        <p:spPr>
          <a:xfrm>
            <a:off x="331746" y="367481"/>
            <a:ext cx="77481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" pitchFamily="2" charset="-52"/>
              </a:rPr>
              <a:t>ПОДГОТОВКА СТУДЕНТОВ СПЕЦИАЛЬНОСТИ 44.02.02 Преподавание в начальных классах</a:t>
            </a:r>
            <a:endParaRPr lang="ru-RU" sz="2800" dirty="0">
              <a:solidFill>
                <a:schemeClr val="bg1"/>
              </a:solidFill>
              <a:latin typeface="Akrobat" pitchFamily="2" charset="-52"/>
            </a:endParaRPr>
          </a:p>
        </p:txBody>
      </p:sp>
      <p:sp>
        <p:nvSpPr>
          <p:cNvPr id="51" name="Номер слайда 37">
            <a:extLst>
              <a:ext uri="{FF2B5EF4-FFF2-40B4-BE49-F238E27FC236}">
                <a16:creationId xmlns:a16="http://schemas.microsoft.com/office/drawing/2014/main" id="{17470CE1-5CFF-BA11-D7A5-386A09CA3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8877" y="6397625"/>
            <a:ext cx="2743200" cy="365125"/>
          </a:xfrm>
        </p:spPr>
        <p:txBody>
          <a:bodyPr/>
          <a:lstStyle/>
          <a:p>
            <a:fld id="{5D35700F-DD86-4363-A548-2C2B475AD9A0}" type="slidenum">
              <a:rPr lang="ru-RU" smtClean="0">
                <a:latin typeface="Akrobat" panose="00000800000000000000" pitchFamily="2" charset="-52"/>
              </a:rPr>
              <a:t>5</a:t>
            </a:fld>
            <a:endParaRPr lang="ru-RU" dirty="0">
              <a:latin typeface="Akrobat" panose="00000800000000000000" pitchFamily="2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345F54-EDCF-964A-304A-AACAC07CFA27}"/>
              </a:ext>
            </a:extLst>
          </p:cNvPr>
          <p:cNvSpPr txBox="1"/>
          <p:nvPr/>
        </p:nvSpPr>
        <p:spPr>
          <a:xfrm>
            <a:off x="3025378" y="2690336"/>
            <a:ext cx="6107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.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A3FAD819-E611-071D-F47D-0A725C59C2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325852"/>
              </p:ext>
            </p:extLst>
          </p:nvPr>
        </p:nvGraphicFramePr>
        <p:xfrm>
          <a:off x="2062639" y="144867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Объект 2">
            <a:extLst>
              <a:ext uri="{FF2B5EF4-FFF2-40B4-BE49-F238E27FC236}">
                <a16:creationId xmlns:a16="http://schemas.microsoft.com/office/drawing/2014/main" id="{824FB22A-7C3D-E40E-657A-C5B4886F5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6984" y="2306847"/>
            <a:ext cx="3258077" cy="49076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dirty="0">
                <a:solidFill>
                  <a:srgbClr val="024285"/>
                </a:solidFill>
                <a:latin typeface="Akrobat" pitchFamily="2" charset="-52"/>
              </a:rPr>
              <a:t>ПА в форме ДЭ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F3CDE5F4-F417-CF56-6EF3-D8B6FA09381E}"/>
              </a:ext>
            </a:extLst>
          </p:cNvPr>
          <p:cNvSpPr txBox="1">
            <a:spLocks/>
          </p:cNvSpPr>
          <p:nvPr/>
        </p:nvSpPr>
        <p:spPr>
          <a:xfrm>
            <a:off x="194750" y="1858756"/>
            <a:ext cx="4277992" cy="632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rgbClr val="024285"/>
                </a:solidFill>
                <a:latin typeface="Akrobat" pitchFamily="2" charset="-52"/>
              </a:rPr>
              <a:t>Корректировка учебного плана: комплексный экзамен 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95063E7A-5806-60D0-8932-D0E22DD6B1AE}"/>
              </a:ext>
            </a:extLst>
          </p:cNvPr>
          <p:cNvSpPr txBox="1">
            <a:spLocks/>
          </p:cNvSpPr>
          <p:nvPr/>
        </p:nvSpPr>
        <p:spPr>
          <a:xfrm>
            <a:off x="245303" y="5195014"/>
            <a:ext cx="4277992" cy="632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rgbClr val="024285"/>
                </a:solidFill>
                <a:latin typeface="Akrobat" pitchFamily="2" charset="-52"/>
              </a:rPr>
              <a:t>Корректировка РПД: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rgbClr val="024285"/>
                </a:solidFill>
                <a:latin typeface="Akrobat" pitchFamily="2" charset="-52"/>
              </a:rPr>
              <a:t>П/Р = задание 1 модуля ДЭ</a:t>
            </a:r>
          </a:p>
        </p:txBody>
      </p:sp>
    </p:spTree>
    <p:extLst>
      <p:ext uri="{BB962C8B-B14F-4D97-AF65-F5344CB8AC3E}">
        <p14:creationId xmlns:p14="http://schemas.microsoft.com/office/powerpoint/2010/main" val="3869162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364808-ED48-48A9-80AB-6C38E7BB8D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9885" y="-1"/>
            <a:ext cx="4942115" cy="6858001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CF7DB8D-6C2B-4930-AC79-CAD1E325A22C}"/>
              </a:ext>
            </a:extLst>
          </p:cNvPr>
          <p:cNvGrpSpPr/>
          <p:nvPr/>
        </p:nvGrpSpPr>
        <p:grpSpPr>
          <a:xfrm>
            <a:off x="0" y="37990"/>
            <a:ext cx="3882676" cy="1322898"/>
            <a:chOff x="282924" y="172073"/>
            <a:chExt cx="2347250" cy="805820"/>
          </a:xfrm>
        </p:grpSpPr>
        <p:pic>
          <p:nvPicPr>
            <p:cNvPr id="7" name="Picture 3" descr="D:\КОНФЕРЕНЦИЯ\Фирменный стиль_ФГАОУ ДПО ИРПО\Лого\orel_logo-big (1).png">
              <a:extLst>
                <a:ext uri="{FF2B5EF4-FFF2-40B4-BE49-F238E27FC236}">
                  <a16:creationId xmlns:a16="http://schemas.microsoft.com/office/drawing/2014/main" id="{EAD55996-3303-459C-872E-5F85782CE1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924" y="172073"/>
              <a:ext cx="946453" cy="805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D:\КОНФЕРЕНЦИЯ\Фирменный стиль_ФГАОУ ДПО ИРПО\Лого\логотип темный.png">
              <a:extLst>
                <a:ext uri="{FF2B5EF4-FFF2-40B4-BE49-F238E27FC236}">
                  <a16:creationId xmlns:a16="http://schemas.microsoft.com/office/drawing/2014/main" id="{881E93E7-C884-4F96-806D-0B359E3D69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9377" y="264376"/>
              <a:ext cx="580962" cy="537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399AB0C-6768-4C80-A81C-15AAAFD77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938300" y="302476"/>
              <a:ext cx="691874" cy="452806"/>
            </a:xfrm>
            <a:prstGeom prst="rect">
              <a:avLst/>
            </a:prstGeom>
          </p:spPr>
        </p:pic>
      </p:grp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8AB6567E-2B80-425C-8C36-0330251F5E65}"/>
              </a:ext>
            </a:extLst>
          </p:cNvPr>
          <p:cNvSpPr txBox="1">
            <a:spLocks/>
          </p:cNvSpPr>
          <p:nvPr/>
        </p:nvSpPr>
        <p:spPr>
          <a:xfrm>
            <a:off x="-413912" y="699439"/>
            <a:ext cx="6964645" cy="2598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br>
              <a:rPr lang="ru-RU" b="1" dirty="0">
                <a:solidFill>
                  <a:srgbClr val="024285"/>
                </a:solidFill>
                <a:latin typeface="Akrobat" panose="00000800000000000000" pitchFamily="2" charset="-52"/>
              </a:rPr>
            </a:br>
            <a:r>
              <a:rPr lang="ru-RU" b="1" dirty="0">
                <a:solidFill>
                  <a:srgbClr val="024285"/>
                </a:solidFill>
                <a:latin typeface="Akrobat" panose="00000800000000000000" pitchFamily="2" charset="-52"/>
              </a:rPr>
              <a:t>Тренинг для студентов</a:t>
            </a:r>
          </a:p>
          <a:p>
            <a:pPr algn="r"/>
            <a:endParaRPr lang="ru-RU" b="1" dirty="0">
              <a:solidFill>
                <a:srgbClr val="024285"/>
              </a:solidFill>
              <a:latin typeface="Akrobat" panose="00000800000000000000" pitchFamily="2" charset="-52"/>
            </a:endParaRPr>
          </a:p>
        </p:txBody>
      </p:sp>
      <p:sp>
        <p:nvSpPr>
          <p:cNvPr id="33" name="Подзаголовок 2">
            <a:extLst>
              <a:ext uri="{FF2B5EF4-FFF2-40B4-BE49-F238E27FC236}">
                <a16:creationId xmlns:a16="http://schemas.microsoft.com/office/drawing/2014/main" id="{8A300849-62BF-4DE2-BA28-A5737E47D917}"/>
              </a:ext>
            </a:extLst>
          </p:cNvPr>
          <p:cNvSpPr txBox="1">
            <a:spLocks/>
          </p:cNvSpPr>
          <p:nvPr/>
        </p:nvSpPr>
        <p:spPr>
          <a:xfrm>
            <a:off x="498707" y="2834692"/>
            <a:ext cx="5864336" cy="39280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24285"/>
                </a:solidFill>
                <a:latin typeface="Akrobat" pitchFamily="2" charset="-52"/>
              </a:rPr>
              <a:t>Тренинг-пятнадцатиминутка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24285"/>
                </a:solidFill>
                <a:latin typeface="Akrobat" pitchFamily="2" charset="-52"/>
              </a:rPr>
              <a:t>Разные роли студента в процессе тренинга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24285"/>
                </a:solidFill>
                <a:latin typeface="Akrobat" pitchFamily="2" charset="-52"/>
              </a:rPr>
              <a:t>Тайминг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24285"/>
                </a:solidFill>
                <a:latin typeface="Akrobat" pitchFamily="2" charset="-52"/>
              </a:rPr>
              <a:t>Работа в условиях, приближенных к условиям ЦПДЭ</a:t>
            </a:r>
          </a:p>
        </p:txBody>
      </p:sp>
      <p:sp>
        <p:nvSpPr>
          <p:cNvPr id="38" name="Номер слайда 37">
            <a:extLst>
              <a:ext uri="{FF2B5EF4-FFF2-40B4-BE49-F238E27FC236}">
                <a16:creationId xmlns:a16="http://schemas.microsoft.com/office/drawing/2014/main" id="{2B535E40-079A-41F6-A738-0281F0821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8877" y="6397625"/>
            <a:ext cx="2743200" cy="365125"/>
          </a:xfrm>
        </p:spPr>
        <p:txBody>
          <a:bodyPr/>
          <a:lstStyle/>
          <a:p>
            <a:fld id="{5D35700F-DD86-4363-A548-2C2B475AD9A0}" type="slidenum">
              <a:rPr lang="ru-RU" smtClean="0">
                <a:latin typeface="Akrobat" panose="00000800000000000000" pitchFamily="2" charset="-52"/>
              </a:rPr>
              <a:t>6</a:t>
            </a:fld>
            <a:endParaRPr lang="ru-RU" dirty="0">
              <a:latin typeface="Akrobat" panose="00000800000000000000" pitchFamily="2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DACA49-0FCB-19AF-8235-DE769BEEFB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9" r="3539"/>
          <a:stretch/>
        </p:blipFill>
        <p:spPr>
          <a:xfrm>
            <a:off x="6615113" y="2640006"/>
            <a:ext cx="5078180" cy="340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731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364808-ED48-48A9-80AB-6C38E7BB8D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801" y="0"/>
            <a:ext cx="5333999" cy="6858001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81F3D44C-077B-4659-874F-0D8A7D0DF610}"/>
              </a:ext>
            </a:extLst>
          </p:cNvPr>
          <p:cNvGrpSpPr/>
          <p:nvPr/>
        </p:nvGrpSpPr>
        <p:grpSpPr>
          <a:xfrm>
            <a:off x="9544873" y="98844"/>
            <a:ext cx="1527415" cy="805820"/>
            <a:chOff x="2910935" y="2436140"/>
            <a:chExt cx="3427570" cy="1795335"/>
          </a:xfrm>
        </p:grpSpPr>
        <p:pic>
          <p:nvPicPr>
            <p:cNvPr id="7" name="Picture 3" descr="D:\КОНФЕРЕНЦИЯ\Фирменный стиль_ФГАОУ ДПО ИРПО\Лого\orel_logo-big (1).png">
              <a:extLst>
                <a:ext uri="{FF2B5EF4-FFF2-40B4-BE49-F238E27FC236}">
                  <a16:creationId xmlns:a16="http://schemas.microsoft.com/office/drawing/2014/main" id="{EAD55996-3303-459C-872E-5F85782CE1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0935" y="2436140"/>
              <a:ext cx="2123872" cy="1795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D:\КОНФЕРЕНЦИЯ\Фирменный стиль_ФГАОУ ДПО ИРПО\Лого\логотип темный.png">
              <a:extLst>
                <a:ext uri="{FF2B5EF4-FFF2-40B4-BE49-F238E27FC236}">
                  <a16:creationId xmlns:a16="http://schemas.microsoft.com/office/drawing/2014/main" id="{881E93E7-C884-4F96-806D-0B359E3D69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807" y="2641787"/>
              <a:ext cx="1303698" cy="1196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99AB0C-6768-4C80-A81C-15AAAFD776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06422" y="271894"/>
            <a:ext cx="691874" cy="452806"/>
          </a:xfrm>
          <a:prstGeom prst="rect">
            <a:avLst/>
          </a:prstGeom>
        </p:spPr>
      </p:pic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8AB6567E-2B80-425C-8C36-0330251F5E65}"/>
              </a:ext>
            </a:extLst>
          </p:cNvPr>
          <p:cNvSpPr txBox="1">
            <a:spLocks/>
          </p:cNvSpPr>
          <p:nvPr/>
        </p:nvSpPr>
        <p:spPr>
          <a:xfrm>
            <a:off x="5449887" y="1890448"/>
            <a:ext cx="6348409" cy="2598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4800" b="1" dirty="0">
                <a:solidFill>
                  <a:srgbClr val="024285"/>
                </a:solidFill>
                <a:latin typeface="Akrobat" panose="00000800000000000000" pitchFamily="2" charset="-52"/>
              </a:rPr>
            </a:br>
            <a:r>
              <a:rPr lang="ru-RU" sz="4800" b="1" dirty="0">
                <a:solidFill>
                  <a:srgbClr val="024285"/>
                </a:solidFill>
                <a:latin typeface="Akrobat" panose="00000800000000000000" pitchFamily="2" charset="-52"/>
              </a:rPr>
              <a:t>Спасибо за внимание!</a:t>
            </a:r>
          </a:p>
          <a:p>
            <a:pPr algn="r"/>
            <a:endParaRPr lang="ru-RU" sz="4800" b="1" dirty="0">
              <a:solidFill>
                <a:srgbClr val="024285"/>
              </a:solidFill>
              <a:latin typeface="Akrobat" panose="00000800000000000000" pitchFamily="2" charset="-52"/>
            </a:endParaRPr>
          </a:p>
        </p:txBody>
      </p:sp>
      <p:sp>
        <p:nvSpPr>
          <p:cNvPr id="33" name="Подзаголовок 2">
            <a:extLst>
              <a:ext uri="{FF2B5EF4-FFF2-40B4-BE49-F238E27FC236}">
                <a16:creationId xmlns:a16="http://schemas.microsoft.com/office/drawing/2014/main" id="{8A300849-62BF-4DE2-BA28-A5737E47D917}"/>
              </a:ext>
            </a:extLst>
          </p:cNvPr>
          <p:cNvSpPr txBox="1">
            <a:spLocks/>
          </p:cNvSpPr>
          <p:nvPr/>
        </p:nvSpPr>
        <p:spPr>
          <a:xfrm>
            <a:off x="5468036" y="4489185"/>
            <a:ext cx="4341809" cy="1620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dirty="0">
                <a:solidFill>
                  <a:srgbClr val="024285"/>
                </a:solidFill>
                <a:latin typeface="Akrobat" pitchFamily="2" charset="-52"/>
              </a:rPr>
              <a:t>Штильман Н.В.</a:t>
            </a:r>
          </a:p>
          <a:p>
            <a:pPr algn="l"/>
            <a:r>
              <a:rPr lang="ru-RU" sz="2800" dirty="0">
                <a:solidFill>
                  <a:srgbClr val="024285"/>
                </a:solidFill>
                <a:latin typeface="Akrobat" pitchFamily="2" charset="-52"/>
              </a:rPr>
              <a:t>+7(916) 964-48-64</a:t>
            </a:r>
          </a:p>
          <a:p>
            <a:pPr algn="l"/>
            <a:r>
              <a:rPr lang="en-US" sz="2800" dirty="0">
                <a:solidFill>
                  <a:srgbClr val="024285"/>
                </a:solidFill>
                <a:latin typeface="Akrobat" pitchFamily="2" charset="-52"/>
              </a:rPr>
              <a:t>nv.shtilman@mpgu.su</a:t>
            </a:r>
            <a:r>
              <a:rPr lang="ru-RU" sz="2800" dirty="0">
                <a:solidFill>
                  <a:srgbClr val="024285"/>
                </a:solidFill>
                <a:latin typeface="Akrobat" pitchFamily="2" charset="-52"/>
              </a:rPr>
              <a:t> </a:t>
            </a:r>
          </a:p>
        </p:txBody>
      </p:sp>
      <p:sp>
        <p:nvSpPr>
          <p:cNvPr id="38" name="Номер слайда 37">
            <a:extLst>
              <a:ext uri="{FF2B5EF4-FFF2-40B4-BE49-F238E27FC236}">
                <a16:creationId xmlns:a16="http://schemas.microsoft.com/office/drawing/2014/main" id="{2B535E40-079A-41F6-A738-0281F0821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8877" y="6397625"/>
            <a:ext cx="2743200" cy="365125"/>
          </a:xfrm>
        </p:spPr>
        <p:txBody>
          <a:bodyPr/>
          <a:lstStyle/>
          <a:p>
            <a:fld id="{5D35700F-DD86-4363-A548-2C2B475AD9A0}" type="slidenum">
              <a:rPr lang="ru-RU" smtClean="0">
                <a:latin typeface="Akrobat" panose="00000800000000000000" pitchFamily="2" charset="-52"/>
              </a:rPr>
              <a:t>7</a:t>
            </a:fld>
            <a:endParaRPr lang="ru-RU" dirty="0">
              <a:latin typeface="Akrobat" panose="00000800000000000000" pitchFamily="2" charset="-52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6C947A6-FE38-87AA-CA22-CD21642928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7617" y="1761599"/>
            <a:ext cx="3444539" cy="333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046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14263</TotalTime>
  <Words>233</Words>
  <Application>Microsoft Office PowerPoint</Application>
  <PresentationFormat>Широкоэкранный</PresentationFormat>
  <Paragraphs>48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Akrobat</vt:lpstr>
      <vt:lpstr>Akrobat ExtraBold</vt:lpstr>
      <vt:lpstr>Arial</vt:lpstr>
      <vt:lpstr>Calibri</vt:lpstr>
      <vt:lpstr>Calibri Light</vt:lpstr>
      <vt:lpstr>Wingdings</vt:lpstr>
      <vt:lpstr>YS Text</vt:lpstr>
      <vt:lpstr>Тема Office</vt:lpstr>
      <vt:lpstr>Как подготовить студентов  к сдаче государственной итоговой аттестации  в форме демонстрационного экзамена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Медведева Юлия</dc:creator>
  <cp:lastModifiedBy>Бутырин Владимир Владимирович</cp:lastModifiedBy>
  <cp:revision>53</cp:revision>
  <dcterms:created xsi:type="dcterms:W3CDTF">2024-07-15T07:37:15Z</dcterms:created>
  <dcterms:modified xsi:type="dcterms:W3CDTF">2025-04-24T05:10:44Z</dcterms:modified>
</cp:coreProperties>
</file>