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" userDrawn="1">
          <p15:clr>
            <a:srgbClr val="A4A3A4"/>
          </p15:clr>
        </p15:guide>
        <p15:guide id="2" pos="181" userDrawn="1">
          <p15:clr>
            <a:srgbClr val="A4A3A4"/>
          </p15:clr>
        </p15:guide>
        <p15:guide id="3" pos="4581" userDrawn="1">
          <p15:clr>
            <a:srgbClr val="A4A3A4"/>
          </p15:clr>
        </p15:guide>
        <p15:guide id="4" orient="horz" pos="6350" userDrawn="1">
          <p15:clr>
            <a:srgbClr val="A4A3A4"/>
          </p15:clr>
        </p15:guide>
        <p15:guide id="5" orient="horz" pos="7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D89"/>
    <a:srgbClr val="05A198"/>
    <a:srgbClr val="ACB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069" y="-845"/>
      </p:cViewPr>
      <p:guideLst>
        <p:guide orient="horz" pos="136"/>
        <p:guide pos="181"/>
        <p:guide pos="4581"/>
        <p:guide orient="horz" pos="6350"/>
        <p:guide orient="horz" pos="7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1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0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2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4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3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8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3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8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4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1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EC00F3A-D91B-4FB2-8428-1F7C2AA3A180}"/>
              </a:ext>
            </a:extLst>
          </p:cNvPr>
          <p:cNvSpPr txBox="1">
            <a:spLocks/>
          </p:cNvSpPr>
          <p:nvPr/>
        </p:nvSpPr>
        <p:spPr>
          <a:xfrm>
            <a:off x="188277" y="164087"/>
            <a:ext cx="4753822" cy="108559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br>
              <a:rPr lang="ru-RU" sz="18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Открытие школы подготовки экспертов </a:t>
            </a:r>
            <a:b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 области качества профессионального образования </a:t>
            </a:r>
            <a:b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«Профессиональный интенсив»</a:t>
            </a:r>
            <a:endParaRPr lang="ru-RU" sz="2500" kern="100" dirty="0">
              <a:solidFill>
                <a:srgbClr val="2D3D89"/>
              </a:solidFill>
              <a:latin typeface="Akrobat Black" panose="00000A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600" kern="1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6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рамках Финала чемпионата профессионального мастерства «Профессионалы»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61F0D-655F-479B-9AE0-611F1F39FB09}"/>
              </a:ext>
            </a:extLst>
          </p:cNvPr>
          <p:cNvSpPr txBox="1"/>
          <p:nvPr/>
        </p:nvSpPr>
        <p:spPr>
          <a:xfrm>
            <a:off x="191235" y="1262826"/>
            <a:ext cx="7081103" cy="1650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25 ноября 2023 г.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Время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kern="100" dirty="0">
                <a:solidFill>
                  <a:srgbClr val="2E3D8A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12:30 – 14:00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Санкт-Петербург, КВЦ «</a:t>
            </a:r>
            <a:r>
              <a:rPr lang="ru-RU" sz="1400" dirty="0" err="1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Экспофорум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», площадка </a:t>
            </a:r>
            <a:r>
              <a:rPr lang="en-GB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H</a:t>
            </a:r>
            <a:r>
              <a:rPr lang="ru-RU" sz="14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25-27</a:t>
            </a:r>
            <a:endParaRPr lang="en-GB" sz="1400" kern="100" dirty="0">
              <a:solidFill>
                <a:srgbClr val="2D3D89"/>
              </a:solidFill>
              <a:effectLst/>
              <a:latin typeface="Akrobat" panose="000006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140 человек</a:t>
            </a:r>
            <a:endParaRPr lang="en-GB" sz="1400" kern="100" dirty="0">
              <a:solidFill>
                <a:srgbClr val="2E3D8A"/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b="1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Целевая аудитория:</a:t>
            </a:r>
            <a:r>
              <a:rPr lang="ru-RU" sz="1600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эксперты-разработчики оценочных материалов</a:t>
            </a:r>
          </a:p>
          <a:p>
            <a:pPr marL="285750" indent="-285750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0DD958F-C15E-E196-ADC6-177F4DD87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06044"/>
              </p:ext>
            </p:extLst>
          </p:nvPr>
        </p:nvGraphicFramePr>
        <p:xfrm>
          <a:off x="239839" y="2684190"/>
          <a:ext cx="7079996" cy="57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93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2354805">
                  <a:extLst>
                    <a:ext uri="{9D8B030D-6E8A-4147-A177-3AD203B41FA5}">
                      <a16:colId xmlns:a16="http://schemas.microsoft.com/office/drawing/2014/main" val="937476362"/>
                    </a:ext>
                  </a:extLst>
                </a:gridCol>
                <a:gridCol w="4254098">
                  <a:extLst>
                    <a:ext uri="{9D8B030D-6E8A-4147-A177-3AD203B41FA5}">
                      <a16:colId xmlns:a16="http://schemas.microsoft.com/office/drawing/2014/main" val="11187031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ФИО выступающего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Должность</a:t>
                      </a:r>
                      <a:endParaRPr lang="ru-RU" sz="1800" dirty="0">
                        <a:latin typeface="Akrobat Black" panose="00000A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Модераторы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Зиминова</a:t>
                      </a:r>
                      <a:r>
                        <a:rPr kumimoji="0" lang="ru-RU" sz="14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Татьяна Игоревна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Заместитель начальника Центра методического сопровождения и обеспечения оценочными материалами </a:t>
                      </a:r>
                      <a:r>
                        <a:rPr lang="ru-RU" sz="1400" b="1" i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ФГБОУ ДПО ИРПО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Бутырин Владимир Вадимович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Главный специалист отдела по организации разработки оценочных материалов </a:t>
                      </a:r>
                      <a:r>
                        <a:rPr lang="ru-RU" sz="1400" b="1" i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ФГБОУ ДПО ИРПО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9754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Спикеры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51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Софронова Марина Иннокентьевна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Заместитель директора Департамента государственной политики в сфере среднего профессионального образования и профессионального обучения </a:t>
                      </a:r>
                      <a:r>
                        <a:rPr lang="ru-RU" sz="1400" kern="1200" dirty="0" err="1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России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442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Уфимцев Данил Александрович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Начальник Департамента </a:t>
                      </a:r>
                      <a:r>
                        <a:rPr lang="ru-RU" sz="1400" b="1" i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обеспечения               </a:t>
                      </a:r>
                      <a:endParaRPr lang="en-GB" sz="1400" b="1" i="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развития системы оценки качества профессионального образования ФГБОУ ДПО ИРПО</a:t>
                      </a:r>
                      <a:endParaRPr lang="ru-RU" sz="14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014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Лейбов Алексей Михайлович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Заместитель начальника </a:t>
                      </a:r>
                      <a:r>
                        <a:rPr lang="ru-RU" sz="1400" b="1" i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Центра организации демонстрационного экзамена и развития информационных систем ФГБОУ ДПО ИРПО</a:t>
                      </a:r>
                      <a:endParaRPr kumimoji="0" lang="ru-RU" sz="14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428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Кожа Наталья Владимировна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Руководитель отдела развития и сопровождения чемпионатов профессионального мастерства </a:t>
                      </a:r>
                      <a:br>
                        <a:rPr kumimoji="0" lang="ru-RU" sz="1400" b="1" kern="1200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kumimoji="0" lang="ru-RU" sz="1400" b="1" kern="1200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коммуникаций ГАПОУ СО "Екатеринбургский экономико-технологический колледж", Менеджер компетенции "Хлебопечение" чемпионатного движения "Профессионалы"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341138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53B53D3-0814-B3B2-B439-745A7B005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561794"/>
              </p:ext>
            </p:extLst>
          </p:nvPr>
        </p:nvGraphicFramePr>
        <p:xfrm>
          <a:off x="239837" y="8445565"/>
          <a:ext cx="7079997" cy="72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9997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Цель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Торжественное открытие школы подготовки экспертов в области качества профессионального образования «Профессиональный интенсив», ознакомление аудитории с программами школы.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697FA7A3-1BBE-5312-CFD6-5BB7A0320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410048"/>
              </p:ext>
            </p:extLst>
          </p:nvPr>
        </p:nvGraphicFramePr>
        <p:xfrm>
          <a:off x="239838" y="9168080"/>
          <a:ext cx="7079997" cy="125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9997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Краткая аннотация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 рамках данного мероприятия состоится открытие школы подготовки экспертов в области качества профессионального образования «Профессиональный интенсив», будут представлены основные направления деятельности, а также планируемые к реализации образовательные программы.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8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9387DE52-0AF1-47E1-A759-9B0AFE45C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00883"/>
              </p:ext>
            </p:extLst>
          </p:nvPr>
        </p:nvGraphicFramePr>
        <p:xfrm>
          <a:off x="287338" y="1551888"/>
          <a:ext cx="6984422" cy="70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6480422">
                  <a:extLst>
                    <a:ext uri="{9D8B030D-6E8A-4147-A177-3AD203B41FA5}">
                      <a16:colId xmlns:a16="http://schemas.microsoft.com/office/drawing/2014/main" val="1299838549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Программа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>
                        <a:solidFill>
                          <a:schemeClr val="bg1"/>
                        </a:solidFill>
                        <a:latin typeface="Akrobat Bold" panose="000008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Проведение опроса «Запросы слушателей на обучение»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3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Проведение презентации концепции школы, целей, задач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161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Приветственное слово Д.А. Уфимцева, слово «О значимости обучения экспертов в области качества профессионального образования»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11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Приветственное слово М.И. Софроновой, торжественное открытие школы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38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Видеоролик о школе «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ПрофИнтенсив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139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6.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Проведение презентации программ, направленных на обучение организации и проведения демонстрационного экзамена различных категорий, Школы подготовки экспертов в области качества профессионального образования «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ПрофИнтенсив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»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6536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7.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Проведение презентации программ, направленных на обучение экспертов-разработчиков и разработку оценочных материалов </a:t>
                      </a:r>
                      <a:b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для демонстрационного экзамена, Школы подготовки экспертов </a:t>
                      </a:r>
                      <a:b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 области качества профессионального образования «Профессиональный интенсив»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4319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8.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Выступление Н.В. Кожа «Об актуальности представленных программ обучения»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8654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9.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Презентация программ ДПО «Содействие занятости» от ФГБОУ ДПО ИРПО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3741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10.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3D89"/>
                          </a:solidFill>
                          <a:effectLst/>
                          <a:uLnTx/>
                          <a:uFillTx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Завершение мероприятия. Общее фото участников мероприятия.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946422"/>
                  </a:ext>
                </a:extLst>
              </a:tr>
            </a:tbl>
          </a:graphicData>
        </a:graphic>
      </p:graphicFrame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98D3802-CEBE-5123-A3F1-60D68CEF6EE7}"/>
              </a:ext>
            </a:extLst>
          </p:cNvPr>
          <p:cNvSpPr txBox="1">
            <a:spLocks/>
          </p:cNvSpPr>
          <p:nvPr/>
        </p:nvSpPr>
        <p:spPr>
          <a:xfrm>
            <a:off x="188277" y="164087"/>
            <a:ext cx="4753822" cy="108559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br>
              <a:rPr lang="ru-RU" sz="18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«Проектная мастерская «Технология и методология организации и разработк</a:t>
            </a:r>
            <a:r>
              <a:rPr lang="ru-RU" sz="25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и оценочных материалов» </a:t>
            </a:r>
          </a:p>
          <a:p>
            <a:pPr>
              <a:lnSpc>
                <a:spcPct val="120000"/>
              </a:lnSpc>
            </a:pPr>
            <a:r>
              <a:rPr lang="ru-RU" sz="1600" kern="1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6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рамках Финала чемпионата профессионального мастерства «Профессионалы»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BFD4FB6-0EE0-5BBF-11C8-33E1FB133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401440"/>
              </p:ext>
            </p:extLst>
          </p:nvPr>
        </p:nvGraphicFramePr>
        <p:xfrm>
          <a:off x="287338" y="8592817"/>
          <a:ext cx="6984422" cy="168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6480422">
                  <a:extLst>
                    <a:ext uri="{9D8B030D-6E8A-4147-A177-3AD203B41FA5}">
                      <a16:colId xmlns:a16="http://schemas.microsoft.com/office/drawing/2014/main" val="129983854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Планируемые результаты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>
                        <a:solidFill>
                          <a:schemeClr val="bg1"/>
                        </a:solidFill>
                        <a:latin typeface="Akrobat Bold" panose="000008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8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Официальное открытие школы «Профессиональный интенсив»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3899"/>
                  </a:ext>
                </a:extLst>
              </a:tr>
              <a:tr h="1258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Презентация образовательных программ школы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  <a:tr h="285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Повышение уровня заинтересованности аудитории к образовательным программам школы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381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1017</TotalTime>
  <Words>463</Words>
  <Application>Microsoft Office PowerPoint</Application>
  <PresentationFormat>Произвольный</PresentationFormat>
  <Paragraphs>65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Akrobat</vt:lpstr>
      <vt:lpstr>Akrobat Black</vt:lpstr>
      <vt:lpstr>Akrobat ExtraBold</vt:lpstr>
      <vt:lpstr>Akrobat SemiBold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11</cp:revision>
  <dcterms:created xsi:type="dcterms:W3CDTF">2023-08-30T12:14:42Z</dcterms:created>
  <dcterms:modified xsi:type="dcterms:W3CDTF">2023-12-01T06:16:09Z</dcterms:modified>
</cp:coreProperties>
</file>