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6350" userDrawn="1">
          <p15:clr>
            <a:srgbClr val="A4A3A4"/>
          </p15:clr>
        </p15:guide>
        <p15:guide id="5" orient="horz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89"/>
    <a:srgbClr val="05A198"/>
    <a:srgbClr val="ACB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7DCEA-011E-4B92-B919-F405AB7A6CAE}" v="5" dt="2023-11-22T13:29:44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042" y="234"/>
      </p:cViewPr>
      <p:guideLst>
        <p:guide orient="horz" pos="136"/>
        <p:guide pos="181"/>
        <p:guide pos="4581"/>
        <p:guide orient="horz" pos="6350"/>
        <p:guide orient="horz"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4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D20-361E-433D-8996-14C281E42D4F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C00F3A-D91B-4FB2-8428-1F7C2AA3A180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5033510" cy="128393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«Брифинг «Порядок формирования графика проведения демонстрационного экзамена в 2024 году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>
              <a:lnSpc>
                <a:spcPct val="120000"/>
              </a:lnSpc>
            </a:pPr>
            <a:r>
              <a:rPr lang="ru-RU" sz="19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9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61F0D-655F-479B-9AE0-611F1F39FB09}"/>
              </a:ext>
            </a:extLst>
          </p:cNvPr>
          <p:cNvSpPr txBox="1"/>
          <p:nvPr/>
        </p:nvSpPr>
        <p:spPr>
          <a:xfrm>
            <a:off x="186055" y="1093900"/>
            <a:ext cx="7081103" cy="1599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ru-RU" sz="14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ноября 2023 г.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Время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10:00 – 11:30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Санкт-Петербург, КВЦ «</a:t>
            </a:r>
            <a:r>
              <a:rPr lang="ru-RU" sz="1400" dirty="0" err="1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Экспофорум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», </a:t>
            </a:r>
            <a:r>
              <a:rPr lang="ru-RU" sz="14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</a:rPr>
              <a:t>зал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</a:rPr>
              <a:t>D3</a:t>
            </a:r>
            <a:endParaRPr lang="en-GB" sz="14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60 человек</a:t>
            </a:r>
            <a:endParaRPr lang="en-GB" sz="1400" kern="100" dirty="0">
              <a:solidFill>
                <a:srgbClr val="2E3D8A"/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b="1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аудитория: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kern="100" dirty="0">
                <a:solidFill>
                  <a:srgbClr val="2D3D89"/>
                </a:solidFill>
                <a:latin typeface="Akrobat" panose="00000600000000000000" pitchFamily="50" charset="0"/>
                <a:cs typeface="Arial" panose="020B0604020202020204" pitchFamily="34" charset="0"/>
              </a:rPr>
              <a:t>региональные координаторы</a:t>
            </a:r>
            <a:r>
              <a:rPr lang="ru-RU" sz="1600" kern="100" dirty="0">
                <a:solidFill>
                  <a:srgbClr val="2D3D89"/>
                </a:solidFill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4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кураторы образовательных организаций, представители образовательных организаций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DD958F-C15E-E196-ADC6-177F4DD87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77253"/>
              </p:ext>
            </p:extLst>
          </p:nvPr>
        </p:nvGraphicFramePr>
        <p:xfrm>
          <a:off x="239840" y="2760924"/>
          <a:ext cx="7079996" cy="455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93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2354805">
                  <a:extLst>
                    <a:ext uri="{9D8B030D-6E8A-4147-A177-3AD203B41FA5}">
                      <a16:colId xmlns:a16="http://schemas.microsoft.com/office/drawing/2014/main" val="937476362"/>
                    </a:ext>
                  </a:extLst>
                </a:gridCol>
                <a:gridCol w="4254098">
                  <a:extLst>
                    <a:ext uri="{9D8B030D-6E8A-4147-A177-3AD203B41FA5}">
                      <a16:colId xmlns:a16="http://schemas.microsoft.com/office/drawing/2014/main" val="1118703145"/>
                    </a:ext>
                  </a:extLst>
                </a:gridCol>
              </a:tblGrid>
              <a:tr h="383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ФИО выступающего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dirty="0">
                        <a:latin typeface="Akrobat Black" panose="00000A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27564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Модераторы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599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Хруслов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Максим Вадимович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Центра организации ДЭ и развития информационных систем Департамента обеспечения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развития системы оценки качества профессионального образования 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28762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Спикеры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630103"/>
                  </a:ext>
                </a:extLst>
              </a:tr>
              <a:tr h="7417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Данил Александрович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Департамента обеспечения и развития системы оценки качества профессионального образования ФГБОУ ДПО ИРПО</a:t>
                      </a:r>
                      <a:endParaRPr kumimoji="0" lang="ru-RU" sz="1400" b="0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703752"/>
                  </a:ext>
                </a:extLst>
              </a:tr>
              <a:tr h="90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Лейбов Алексей Михайлович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начальника Центра организации ДЭ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развития информационных систем Департамента обеспечения и развития системы оценки качества профессионального образования 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41138"/>
                  </a:ext>
                </a:extLst>
              </a:tr>
              <a:tr h="11025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4.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Гарькавенко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Елена Григорьевна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отдела организации демонстрационного экзамена Центра организации ДЭ и развития информационных систем Департамента обеспечения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развития системы оценки качества профессионального образования 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5975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354AA63-CA75-36D2-19CE-FF87A4199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72046"/>
              </p:ext>
            </p:extLst>
          </p:nvPr>
        </p:nvGraphicFramePr>
        <p:xfrm>
          <a:off x="239840" y="7324236"/>
          <a:ext cx="7079997" cy="19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3218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Основные вопросы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1254114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Представление Порядка формирования графика проведения ДЭ по образовательным программам СПО и направления заявки на организационно-техническое и информационное обеспечение ДЭ по образовательным программам СПО.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Ознакомление с этапами работы по подготовке графика проведения ДЭ.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Рассмотрение особенностей формирования графика проведения ДЭ в 2024 году.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Рассмотрение особенностей работы в информационных системах оператора по формированию графика проведения ДЭ.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98D3802-CEBE-5123-A3F1-60D68CEF6EE7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998312" cy="120569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«Брифинг «Порядок формирования графика проведения демонстрационного экзамена в 2024 году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>
              <a:lnSpc>
                <a:spcPct val="120000"/>
              </a:lnSpc>
            </a:pPr>
            <a:r>
              <a:rPr lang="ru-RU" sz="19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9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6B88273-8756-50DC-A145-B4EA23CC6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28572"/>
              </p:ext>
            </p:extLst>
          </p:nvPr>
        </p:nvGraphicFramePr>
        <p:xfrm>
          <a:off x="291401" y="1369785"/>
          <a:ext cx="7079997" cy="808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Ход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10.00 – 10.15 –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Вступительное слово. Общая информация о процедуре формирования графика проведения демонстрационного экзамена в 2024 году. Старт приема заявок на организационно-техническое и информационное обеспечение демонстрационного экзамена в 2024 году.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Д.А., начальник Департамента обеспечения и развития системы оценки качества профессионального образования ФГБОУ ДПО ИРПО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10.15 – 10.30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О порядке формирования графика проведения демонстрационного экзамена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по образовательным программам среднего профессионального образования и направления заявки на организационно-техническое и информационное обеспечение демонстрационного экзамена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по образовательным программам СПО. Изменение процедур.</a:t>
                      </a:r>
                    </a:p>
                    <a:p>
                      <a:pPr algn="just"/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Хруслов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М.В., начальник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ДПО ИРПО</a:t>
                      </a:r>
                    </a:p>
                    <a:p>
                      <a:pPr algn="just"/>
                      <a:endParaRPr lang="ru-RU" sz="1400" b="1" kern="1200" dirty="0">
                        <a:solidFill>
                          <a:srgbClr val="2D3D89"/>
                        </a:solidFill>
                        <a:effectLst/>
                        <a:latin typeface="Akrobat Black" panose="00000A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10.30 – 10.45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О сроках формирования графиков проведения демонстрационного экзамена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направление заявки на организационно-техническое и информационное обеспечение демонстрационного экзамена. Особенности внесения изменений в графики проведения демонстрационного экзамена и их актуализация.</a:t>
                      </a:r>
                    </a:p>
                    <a:p>
                      <a:pPr algn="just"/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Гарькавенко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Е.Г., начальник отдела организации демонстрационного экзамена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ДПО ИРПО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10.45 – 11.00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Действия координатора и куратора в информационных системах оператора </a:t>
                      </a:r>
                      <a:b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по формированию графика проведения демонстрационного экзамена.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Лейбов А.М., заместитель начальника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ДПО ИРПО</a:t>
                      </a:r>
                    </a:p>
                    <a:p>
                      <a:pPr algn="just"/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11.00 – 11.30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– Демонстрация работы в цифровой платформе демонстрационного экзамена. Ответы на вопросы.</a:t>
                      </a:r>
                    </a:p>
                    <a:p>
                      <a:pPr algn="just"/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Хруслов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М.В., начальник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</a:t>
                      </a:r>
                      <a:r>
                        <a:rPr lang="ru-RU" sz="1400" kern="120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ДПО ИРПО;</a:t>
                      </a:r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Лейбов А.М., заместитель начальника Центра организации ДЭ и развития информационных систем Департамента обеспечения и развития системы оценки качества профессионального образования ФГБОУ ДПО ИРПО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381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984</TotalTime>
  <Words>553</Words>
  <Application>Microsoft Office PowerPoint</Application>
  <PresentationFormat>Произвольный</PresentationFormat>
  <Paragraphs>47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Akrobat</vt:lpstr>
      <vt:lpstr>Akrobat Black</vt:lpstr>
      <vt:lpstr>Akrobat ExtraBold</vt:lpstr>
      <vt:lpstr>Akrobat SemiBold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12</cp:revision>
  <dcterms:created xsi:type="dcterms:W3CDTF">2023-08-30T12:14:42Z</dcterms:created>
  <dcterms:modified xsi:type="dcterms:W3CDTF">2023-11-23T08:21:43Z</dcterms:modified>
</cp:coreProperties>
</file>